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735" r:id="rId4"/>
    <p:sldMasterId id="214748373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Lato"/>
      <p:regular r:id="rId27"/>
      <p:bold r:id="rId28"/>
      <p:italic r:id="rId29"/>
      <p:boldItalic r:id="rId30"/>
    </p:embeddedFont>
    <p:embeddedFont>
      <p:font typeface="Bebas Neue"/>
      <p:regular r:id="rId31"/>
    </p:embeddedFont>
    <p:embeddedFont>
      <p:font typeface="Lato Black"/>
      <p:bold r:id="rId32"/>
      <p:boldItalic r:id="rId33"/>
    </p:embeddedFont>
    <p:embeddedFont>
      <p:font typeface="Poppins Medium"/>
      <p:regular r:id="rId34"/>
      <p:bold r:id="rId35"/>
      <p:italic r:id="rId36"/>
      <p:boldItalic r:id="rId37"/>
    </p:embeddedFont>
    <p:embeddedFont>
      <p:font typeface="Poppins Black"/>
      <p:bold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0E3EFCC-830C-41A9-AF5E-9BEF670E107A}">
  <a:tblStyle styleId="{A0E3EFCC-830C-41A9-AF5E-9BEF670E107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BebasNeue-regular.fntdata"/><Relationship Id="rId30" Type="http://schemas.openxmlformats.org/officeDocument/2006/relationships/font" Target="fonts/Lato-boldItalic.fntdata"/><Relationship Id="rId33" Type="http://schemas.openxmlformats.org/officeDocument/2006/relationships/font" Target="fonts/LatoBlack-boldItalic.fntdata"/><Relationship Id="rId32" Type="http://schemas.openxmlformats.org/officeDocument/2006/relationships/font" Target="fonts/LatoBlack-bold.fntdata"/><Relationship Id="rId35" Type="http://schemas.openxmlformats.org/officeDocument/2006/relationships/font" Target="fonts/PoppinsMedium-bold.fntdata"/><Relationship Id="rId34" Type="http://schemas.openxmlformats.org/officeDocument/2006/relationships/font" Target="fonts/PoppinsMedium-regular.fntdata"/><Relationship Id="rId37" Type="http://schemas.openxmlformats.org/officeDocument/2006/relationships/font" Target="fonts/PoppinsMedium-boldItalic.fntdata"/><Relationship Id="rId36" Type="http://schemas.openxmlformats.org/officeDocument/2006/relationships/font" Target="fonts/PoppinsMedium-italic.fntdata"/><Relationship Id="rId39" Type="http://schemas.openxmlformats.org/officeDocument/2006/relationships/font" Target="fonts/PoppinsBlack-boldItalic.fntdata"/><Relationship Id="rId38" Type="http://schemas.openxmlformats.org/officeDocument/2006/relationships/font" Target="fonts/PoppinsBlack-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Lato-bold.fntdata"/><Relationship Id="rId27" Type="http://schemas.openxmlformats.org/officeDocument/2006/relationships/font" Target="fonts/Lato-regular.fntdata"/><Relationship Id="rId29" Type="http://schemas.openxmlformats.org/officeDocument/2006/relationships/font" Target="fonts/Lato-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f6178a986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f6178a986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[JOY]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-Hi, we’re Flight XI, a predictive analytics startup serving the airline industry.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company was recently founded by myself, Joy, along with my co-founders Jeff, Jenny, Dante and Ram</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11ef6fecd9a_0_10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11ef6fecd9a_0_1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[JENNY]</a:t>
            </a:r>
            <a:endParaRPr/>
          </a:p>
          <a:p>
            <a:pPr indent="0" lvl="0" marL="0" rtl="0" algn="l">
              <a:spcBef>
                <a:spcPts val="0"/>
              </a:spcBef>
              <a:spcAft>
                <a:spcPts val="0"/>
              </a:spcAft>
              <a:buNone/>
            </a:pPr>
            <a:r>
              <a:t/>
            </a:r>
            <a:endParaRPr/>
          </a:p>
          <a:p>
            <a:pPr indent="-298450" lvl="0" marL="457200" rtl="0" algn="l">
              <a:spcBef>
                <a:spcPts val="0"/>
              </a:spcBef>
              <a:spcAft>
                <a:spcPts val="0"/>
              </a:spcAft>
              <a:buClr>
                <a:schemeClr val="dk1"/>
              </a:buClr>
              <a:buSzPts val="1100"/>
              <a:buChar char="●"/>
            </a:pPr>
            <a:r>
              <a:rPr lang="en">
                <a:solidFill>
                  <a:schemeClr val="dk1"/>
                </a:solidFill>
              </a:rPr>
              <a:t>After establishing baseline model, we can look into feature importance/how our model is doing and come back to feature engineering</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Modeling and feature engineering as iterative process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Ex. explore nonlinear features/transformations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(ex. Page rank)</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i="1" lang="en">
                <a:solidFill>
                  <a:schemeClr val="dk1"/>
                </a:solidFill>
              </a:rPr>
              <a:t>Note: new airlines will default as medium</a:t>
            </a:r>
            <a:endParaRPr i="1">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11f61be2c44_1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11f61be2c44_1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[DANTE]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Model needs to be balanced, but the business consequences of a False Positive can be worse than those of a False Negative  ⇒ Chose to give higher importance to precision than recall ⇒ F_beta (beta = 0.5)</a:t>
            </a:r>
            <a:endParaRPr/>
          </a:p>
          <a:p>
            <a:pPr indent="-298450" lvl="0" marL="457200" rtl="0" algn="l">
              <a:spcBef>
                <a:spcPts val="0"/>
              </a:spcBef>
              <a:spcAft>
                <a:spcPts val="0"/>
              </a:spcAft>
              <a:buSzPts val="1100"/>
              <a:buChar char="●"/>
            </a:pPr>
            <a:r>
              <a:rPr lang="en"/>
              <a:t>Evaluating multiple cross validation strategies</a:t>
            </a:r>
            <a:endParaRPr/>
          </a:p>
          <a:p>
            <a:pPr indent="-298450" lvl="1" marL="914400" rtl="0" algn="l">
              <a:spcBef>
                <a:spcPts val="0"/>
              </a:spcBef>
              <a:spcAft>
                <a:spcPts val="0"/>
              </a:spcAft>
              <a:buSzPts val="1100"/>
              <a:buChar char="○"/>
            </a:pPr>
            <a:r>
              <a:rPr lang="en"/>
              <a:t>Leaning towards a blocked CV approach, mostly to avoid data </a:t>
            </a:r>
            <a:r>
              <a:rPr lang="en"/>
              <a:t>leakage</a:t>
            </a:r>
            <a:r>
              <a:rPr lang="en"/>
              <a:t> when the same portion of the data is used both for training and test - more to come in next slide</a:t>
            </a:r>
            <a:endParaRPr/>
          </a:p>
          <a:p>
            <a:pPr indent="-298450" lvl="0" marL="457200" rtl="0" algn="l">
              <a:spcBef>
                <a:spcPts val="0"/>
              </a:spcBef>
              <a:spcAft>
                <a:spcPts val="0"/>
              </a:spcAft>
              <a:buSzPts val="1100"/>
              <a:buChar char="●"/>
            </a:pPr>
            <a:r>
              <a:rPr lang="en"/>
              <a:t>Considering various classification models, including Logistic Regression (as a baseline), but most likely leaning towards Random Forest or some other non-linear model due to the non linear nature of the data</a:t>
            </a:r>
            <a:endParaRPr/>
          </a:p>
          <a:p>
            <a:pPr indent="-298450" lvl="1" marL="914400" rtl="0" algn="l">
              <a:spcBef>
                <a:spcPts val="0"/>
              </a:spcBef>
              <a:spcAft>
                <a:spcPts val="0"/>
              </a:spcAft>
              <a:buSzPts val="1100"/>
              <a:buChar char="○"/>
            </a:pPr>
            <a:r>
              <a:rPr lang="en"/>
              <a:t>Obviously, doing work on regularization and model simplification to improve performance on generalizability</a:t>
            </a:r>
            <a:endParaRPr/>
          </a:p>
          <a:p>
            <a:pPr indent="-298450" lvl="1" marL="914400" rtl="0" algn="l">
              <a:spcBef>
                <a:spcPts val="0"/>
              </a:spcBef>
              <a:spcAft>
                <a:spcPts val="0"/>
              </a:spcAft>
              <a:buSzPts val="1100"/>
              <a:buChar char="○"/>
            </a:pPr>
            <a:r>
              <a:rPr lang="en"/>
              <a:t>One important challenge that we are still working </a:t>
            </a:r>
            <a:r>
              <a:rPr lang="en"/>
              <a:t>through</a:t>
            </a:r>
            <a:r>
              <a:rPr lang="en"/>
              <a:t> is how to handle imbalance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11f61be30bb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11f61be30bb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[DANTE]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Current approach ⇒ 2 folds, 2 years each, 1 train, 1 test</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11f61be30b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11f61be30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[DANTE]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One way to increase the number of folds is to work on quarters or semesters, but we want to take into accoun seasonality (as this model does)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is still using one year entirely for training and one entirely for testing - Is it a limitation?</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g11f61be30bb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5" name="Google Shape;1295;g11f61be30bb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[DANTE]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approach would provide the most heterogeneous view of the data</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If it gets too complicated, it could be done by semesters instead of quarters</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g11fbbafd67a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7" name="Google Shape;1377;g11fbbafd67a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g11f61be2c44_1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3" name="Google Shape;1383;g11f61be2c44_1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[RAM]</a:t>
            </a:r>
            <a:endParaRPr/>
          </a:p>
          <a:p>
            <a:pPr indent="0" lvl="0" marL="0" rtl="0" algn="l">
              <a:spcBef>
                <a:spcPts val="0"/>
              </a:spcBef>
              <a:spcAft>
                <a:spcPts val="0"/>
              </a:spcAft>
              <a:buNone/>
            </a:pPr>
            <a:r>
              <a:rPr lang="en"/>
              <a:t>Thanks Dante.</a:t>
            </a:r>
            <a:endParaRPr/>
          </a:p>
          <a:p>
            <a:pPr indent="0" lvl="0" marL="0" rtl="0" algn="l">
              <a:spcBef>
                <a:spcPts val="0"/>
              </a:spcBef>
              <a:spcAft>
                <a:spcPts val="0"/>
              </a:spcAft>
              <a:buNone/>
            </a:pPr>
            <a:r>
              <a:rPr lang="en"/>
              <a:t>Here is a summary of our baseline logistic regression model. The ROC curve as well as the F-Beta score shows that we have more work to do. The loss curve tells us that the model has stopped learning. This gives us direction in terms of trying out new models, feature engineering and regularization.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I would like to talk about the challenges we have overcome so far.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f3b33ef20c_0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f3b33ef20c_0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[RAM]</a:t>
            </a:r>
            <a:endParaRPr/>
          </a:p>
          <a:p>
            <a:pPr indent="0" lvl="0" marL="0" rtl="0" algn="l">
              <a:spcBef>
                <a:spcPts val="0"/>
              </a:spcBef>
              <a:spcAft>
                <a:spcPts val="0"/>
              </a:spcAft>
              <a:buNone/>
            </a:pPr>
            <a:r>
              <a:rPr lang="en"/>
              <a:t>Ram:</a:t>
            </a:r>
            <a:endParaRPr/>
          </a:p>
          <a:p>
            <a:pPr indent="0" lvl="0" marL="0" rtl="0" algn="l">
              <a:spcBef>
                <a:spcPts val="0"/>
              </a:spcBef>
              <a:spcAft>
                <a:spcPts val="0"/>
              </a:spcAft>
              <a:buNone/>
            </a:pPr>
            <a:r>
              <a:rPr lang="en"/>
              <a:t>The biggest challenge we faced was importing and ingesting 450 GB. We learned that limiting the amount of data earlier is better. Limiting to</a:t>
            </a:r>
            <a:r>
              <a:rPr lang="en">
                <a:solidFill>
                  <a:schemeClr val="dk1"/>
                </a:solidFill>
              </a:rPr>
              <a:t> weather stations near airports reduced the ingestion time from 5 hours to 17 minutes.</a:t>
            </a:r>
            <a:r>
              <a:rPr lang="en"/>
              <a:t> New data also meant </a:t>
            </a:r>
            <a:r>
              <a:rPr lang="en"/>
              <a:t>we had to redo the EDA, which took time away from modeling 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challenge was one of scale while join the data. We grouped both flights and weather data into 1-hour windows and filtered the weather stations, giving us a 25 minutes join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While</a:t>
            </a:r>
            <a:r>
              <a:rPr lang="en"/>
              <a:t> doing this we </a:t>
            </a:r>
            <a:r>
              <a:rPr lang="en"/>
              <a:t>inadvertently</a:t>
            </a:r>
            <a:r>
              <a:rPr lang="en"/>
              <a:t> introduced data leakage which we had to fix.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highlight>
                  <a:srgbClr val="FFFF00"/>
                </a:highlight>
              </a:rPr>
              <a:t>[from guidelines] Performance &amp; Scalability concerns, pipeline errors, debugging experiences</a:t>
            </a:r>
            <a:endParaRPr>
              <a:highlight>
                <a:srgbClr val="FFFF00"/>
              </a:highligh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Importing about 450 GB of weather data for 7 years and manipulating it was very costly and time consuming, compounded by the inadvertent rookie mistakes. In the process, we learnt that reducing the data work much earlier in the process helps. Limiting the number of weather stations to those near airports of interest even before the ingestion process helped. We reduced the ingestion time from 5 hours to under 25 minutes.</a:t>
            </a:r>
            <a:endParaRPr/>
          </a:p>
          <a:p>
            <a:pPr indent="-298450" lvl="0" marL="457200" rtl="0" algn="l">
              <a:spcBef>
                <a:spcPts val="0"/>
              </a:spcBef>
              <a:spcAft>
                <a:spcPts val="0"/>
              </a:spcAft>
              <a:buSzPts val="1100"/>
              <a:buChar char="●"/>
            </a:pPr>
            <a:r>
              <a:rPr lang="en"/>
              <a:t>Another challenge we had was that, by default, Spark was creating multiple 1 mb parquet files that lead to large read times. Repartitioning with year as partition key helped.</a:t>
            </a:r>
            <a:endParaRPr/>
          </a:p>
          <a:p>
            <a:pPr indent="-298450" lvl="0" marL="457200" rtl="0" algn="l">
              <a:spcBef>
                <a:spcPts val="0"/>
              </a:spcBef>
              <a:spcAft>
                <a:spcPts val="0"/>
              </a:spcAft>
              <a:buSzPts val="1100"/>
              <a:buChar char="●"/>
            </a:pPr>
            <a:r>
              <a:rPr lang="en"/>
              <a:t>Spark's data type inference logic gave us a lot of grief. We ended up ingesting all fields as strings and applied our own conversion for the fields we need.</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Grouping flights and weather into 24 windows per day (1 for the hour of the day), in addition to the reduced weather stations to look at, helped us achieve join time of about 25 minutes. The logic also includes a simple aggregation of weather data from potentially multiple readings within the hour.</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Identifying potential data leakage issues with current hourly weather aggregation method</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That was not easy to achieve. We had quite a few challenges. For example, we had to work with 450 GB of data, which presented challenges for importing and ingesting. We had to do a couple of iterations because of rookie mistakes.</a:t>
            </a:r>
            <a:endParaRPr>
              <a:solidFill>
                <a:schemeClr val="dk1"/>
              </a:solidFill>
            </a:endParaRPr>
          </a:p>
          <a:p>
            <a:pPr indent="0" lvl="0" marL="0" rtl="0" algn="l">
              <a:spcBef>
                <a:spcPts val="0"/>
              </a:spcBef>
              <a:spcAft>
                <a:spcPts val="0"/>
              </a:spcAft>
              <a:buNone/>
            </a:pPr>
            <a:r>
              <a:rPr lang="en">
                <a:solidFill>
                  <a:schemeClr val="dk1"/>
                </a:solidFill>
              </a:rPr>
              <a:t>The earlier you limit the amount of data you work with, the better.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removed weather stations early on, which helped us implement the join in 25 minutes.</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1207d3298b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1207d3298b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Based on what we have done so far, we have a plan for the next few weeks. With that we would like to conclude and open it up for </a:t>
            </a:r>
            <a:r>
              <a:rPr lang="en"/>
              <a:t>question</a:t>
            </a:r>
            <a:r>
              <a:rPr lang="en"/>
              <a:t> and answers.</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119de0e6f0f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9" name="Google Shape;1439;g119de0e6f0f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11f61be2c44_1_1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11f61be2c44_1_1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[JOY]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Today we will discuss the business problem we are trying to solve using machine learning, the data we are using to train our model, and what we’ve learned and accomplished so far</a:t>
            </a:r>
            <a:endParaRPr>
              <a:solidFill>
                <a:schemeClr val="dk1"/>
              </a:solidFill>
            </a:endParaRPr>
          </a:p>
          <a:p>
            <a:pPr indent="0" lvl="0" marL="457200" rtl="0" algn="l">
              <a:spcBef>
                <a:spcPts val="0"/>
              </a:spcBef>
              <a:spcAft>
                <a:spcPts val="0"/>
              </a:spcAft>
              <a:buNone/>
            </a:pPr>
            <a:r>
              <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g1207d3298b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1207d3298b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[RAM]</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graphic illustrates how we will be joining multiple datasets. Our combined dataset has over 30 million flights between about 370 airports in the United States and 40 million weather observations from 700 weather stations.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Key points (for any questions):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Addressing Scale</a:t>
            </a:r>
            <a:endParaRPr>
              <a:solidFill>
                <a:schemeClr val="dk1"/>
              </a:solidFill>
            </a:endParaRPr>
          </a:p>
          <a:p>
            <a:pPr indent="-298450" lvl="0" marL="914400" rtl="0" algn="l">
              <a:spcBef>
                <a:spcPts val="0"/>
              </a:spcBef>
              <a:spcAft>
                <a:spcPts val="0"/>
              </a:spcAft>
              <a:buClr>
                <a:schemeClr val="dk1"/>
              </a:buClr>
              <a:buSzPts val="1100"/>
              <a:buChar char="●"/>
            </a:pPr>
            <a:r>
              <a:rPr lang="en">
                <a:solidFill>
                  <a:schemeClr val="dk1"/>
                </a:solidFill>
              </a:rPr>
              <a:t>12,000 weather stations to 700 weather stations near 372 airports.</a:t>
            </a:r>
            <a:endParaRPr>
              <a:solidFill>
                <a:schemeClr val="dk1"/>
              </a:solidFill>
            </a:endParaRPr>
          </a:p>
          <a:p>
            <a:pPr indent="-298450" lvl="0" marL="914400" rtl="0" algn="l">
              <a:spcBef>
                <a:spcPts val="0"/>
              </a:spcBef>
              <a:spcAft>
                <a:spcPts val="0"/>
              </a:spcAft>
              <a:buClr>
                <a:schemeClr val="dk1"/>
              </a:buClr>
              <a:buSzPts val="1100"/>
              <a:buChar char="●"/>
            </a:pPr>
            <a:r>
              <a:rPr lang="en">
                <a:solidFill>
                  <a:schemeClr val="dk1"/>
                </a:solidFill>
              </a:rPr>
              <a:t>630 million observations to about 40 million observations.</a:t>
            </a:r>
            <a:endParaRPr>
              <a:solidFill>
                <a:schemeClr val="dk1"/>
              </a:solidFill>
            </a:endParaRPr>
          </a:p>
          <a:p>
            <a:pPr indent="-298450" lvl="0" marL="914400" rtl="0" algn="l">
              <a:spcBef>
                <a:spcPts val="0"/>
              </a:spcBef>
              <a:spcAft>
                <a:spcPts val="0"/>
              </a:spcAft>
              <a:buClr>
                <a:schemeClr val="dk1"/>
              </a:buClr>
              <a:buSzPts val="1100"/>
              <a:buChar char="●"/>
            </a:pPr>
            <a:r>
              <a:rPr lang="en">
                <a:solidFill>
                  <a:schemeClr val="dk1"/>
                </a:solidFill>
              </a:rPr>
              <a:t>31 million flights between 372 airports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Joins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IATA &lt;-&gt; ICAO, IANA for TZ.</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Ball Tree based KNN using latitude and longitude. Upto 5 weather stations within a 20 mile radius.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Date + hour of day as partition key.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11f61be2c44_1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11f61be2c44_1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[JOY]</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Flight delay is a serious and widespread problem.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It places a significant strain on the air travel system, costing the US airline industry tens of billions of dollars each year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Our company will seek to predict flight delays 2-hours in advance of departure time, giving airlines plenty of time to take actions to reduce the delay or mitigate the negative impacts</a:t>
            </a:r>
            <a:endParaRPr>
              <a:solidFill>
                <a:schemeClr val="dk1"/>
              </a:solidFill>
            </a:endParaRPr>
          </a:p>
          <a:p>
            <a:pPr indent="-298450" lvl="0" marL="457200" rtl="0" algn="l">
              <a:spcBef>
                <a:spcPts val="0"/>
              </a:spcBef>
              <a:spcAft>
                <a:spcPts val="0"/>
              </a:spcAft>
              <a:buClr>
                <a:schemeClr val="dk1"/>
              </a:buClr>
              <a:buSzPts val="1100"/>
              <a:buChar char="●"/>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11ef6fecd9a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11ef6fecd9a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[JOY]</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supplemented the flight data with 2020 &amp; 2021 flight and weather data from other data sources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new weather data presented many challenges –figuring out how to ingest the files (tar files), save to blob, large scale, and handle data inconsistencies (certain data reported differently) and preprocessing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also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Other</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Tail Number</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Airport code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Holidays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SzPts val="1100"/>
              <a:buChar char="●"/>
            </a:pPr>
            <a:r>
              <a:rPr lang="en"/>
              <a:t>We thought the type of aircraft could help in our delay prediction (ex. Based on size of airplane, age of plane, manufacturer)</a:t>
            </a:r>
            <a:endParaRPr/>
          </a:p>
          <a:p>
            <a:pPr indent="-298450" lvl="1" marL="914400" rtl="0" algn="l">
              <a:spcBef>
                <a:spcPts val="0"/>
              </a:spcBef>
              <a:spcAft>
                <a:spcPts val="0"/>
              </a:spcAft>
              <a:buSzPts val="1100"/>
              <a:buChar char="○"/>
            </a:pPr>
            <a:r>
              <a:rPr lang="en"/>
              <a:t>Associated tail number with plane characteristics (ex. Number of seats)</a:t>
            </a:r>
            <a:endParaRPr/>
          </a:p>
          <a:p>
            <a:pPr indent="-298450" lvl="1" marL="914400" rtl="0" algn="l">
              <a:spcBef>
                <a:spcPts val="0"/>
              </a:spcBef>
              <a:spcAft>
                <a:spcPts val="0"/>
              </a:spcAft>
              <a:buSzPts val="1100"/>
              <a:buChar char="○"/>
            </a:pPr>
            <a:r>
              <a:rPr lang="en"/>
              <a:t>We had a large percentage of data missing so decided to exclude this in our first pass at a model – could include this in future iterations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11f54e4b0dd_0_1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11f54e4b0dd_0_1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[JOY]</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For our </a:t>
            </a:r>
            <a:r>
              <a:rPr lang="en"/>
              <a:t>model</a:t>
            </a:r>
            <a:r>
              <a:rPr lang="en"/>
              <a:t>, we used flight data from the US Department of Transportation, which includes over 40 million flights from 2015 to 2021 </a:t>
            </a:r>
            <a:endParaRPr/>
          </a:p>
          <a:p>
            <a:pPr indent="-298450" lvl="0" marL="457200" rtl="0" algn="l">
              <a:spcBef>
                <a:spcPts val="0"/>
              </a:spcBef>
              <a:spcAft>
                <a:spcPts val="0"/>
              </a:spcAft>
              <a:buSzPts val="1100"/>
              <a:buChar char="●"/>
            </a:pPr>
            <a:r>
              <a:rPr lang="en"/>
              <a:t>We also used daily </a:t>
            </a:r>
            <a:r>
              <a:rPr lang="en"/>
              <a:t>weather data collected from weather stations, published by NOAA, the National Oceanic and Atmospheric Administration</a:t>
            </a:r>
            <a:endParaRPr/>
          </a:p>
          <a:p>
            <a:pPr indent="-298450" lvl="0" marL="457200" rtl="0" algn="l">
              <a:spcBef>
                <a:spcPts val="0"/>
              </a:spcBef>
              <a:spcAft>
                <a:spcPts val="0"/>
              </a:spcAft>
              <a:buSzPts val="1100"/>
              <a:buChar char="●"/>
            </a:pPr>
            <a:r>
              <a:rPr lang="en"/>
              <a:t>Finally, we used data on 12,000 Weather Stations data to identify 710 stations that were close to airports. We used this information to filter the weather data, which reduced the data ingestion time from 5 hours to 17 minutes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Jeff will now discuss the EDA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[OTHER NOTES]</a:t>
            </a:r>
            <a:endParaRPr/>
          </a:p>
          <a:p>
            <a:pPr indent="-298450" lvl="0" marL="457200" rtl="0" algn="l">
              <a:spcBef>
                <a:spcPts val="0"/>
              </a:spcBef>
              <a:spcAft>
                <a:spcPts val="0"/>
              </a:spcAft>
              <a:buSzPts val="1100"/>
              <a:buChar char="●"/>
            </a:pPr>
            <a:r>
              <a:rPr lang="en"/>
              <a:t>We ended up running the full dataset join in 25 minutes.</a:t>
            </a:r>
            <a:endParaRPr/>
          </a:p>
          <a:p>
            <a:pPr indent="-298450" lvl="0" marL="457200" rtl="0" algn="l">
              <a:spcBef>
                <a:spcPts val="0"/>
              </a:spcBef>
              <a:spcAft>
                <a:spcPts val="0"/>
              </a:spcAft>
              <a:buSzPts val="1100"/>
              <a:buChar char="●"/>
            </a:pPr>
            <a:r>
              <a:rPr lang="en"/>
              <a:t>Use 2020 &amp; 2021 as test datasets (model will not be trained on pandemic data)</a:t>
            </a:r>
            <a:endParaRPr/>
          </a:p>
          <a:p>
            <a:pPr indent="-298450" lvl="0" marL="457200" rtl="0" algn="l">
              <a:spcBef>
                <a:spcPts val="0"/>
              </a:spcBef>
              <a:spcAft>
                <a:spcPts val="0"/>
              </a:spcAft>
              <a:buSzPts val="1100"/>
              <a:buChar char="●"/>
            </a:pPr>
            <a:r>
              <a:rPr lang="en">
                <a:solidFill>
                  <a:schemeClr val="dk1"/>
                </a:solidFill>
              </a:rPr>
              <a:t>We also faced a few challenges. For example, importing and ingesting 450 GB of data was hard. We learned that limiting the amount of data earlier is better. Limiting to weather stations near airports reduced the ingestion time from 5 hours to 17 minutes. Also, Spark’s default 1 MB parquet files were not efficient. Repartitioning the data ensured better file sizes. Finally, Spark’s schema inference did not work for us. So we did explicit data type conversion.</a:t>
            </a:r>
            <a:endParaRPr>
              <a:solidFill>
                <a:schemeClr val="dk1"/>
              </a:solidFill>
            </a:endParaRPr>
          </a:p>
          <a:p>
            <a:pPr indent="-298450" lvl="0" marL="457200" rtl="0" algn="l">
              <a:spcBef>
                <a:spcPts val="0"/>
              </a:spcBef>
              <a:spcAft>
                <a:spcPts val="0"/>
              </a:spcAft>
              <a:buSzPts val="1100"/>
              <a:buChar char="●"/>
            </a:pPr>
            <a:r>
              <a:rPr lang="en">
                <a:solidFill>
                  <a:schemeClr val="dk1"/>
                </a:solidFill>
              </a:rPr>
              <a:t>Another challenge was the duration of the join. We grouped both flights and weather data into 1-hour windows and filtered the weather stations, giving us the 25 minutes join time.</a:t>
            </a:r>
            <a:endParaRPr>
              <a:solidFill>
                <a:schemeClr val="dk1"/>
              </a:solidFill>
            </a:endParaRPr>
          </a:p>
          <a:p>
            <a:pPr indent="-298450" lvl="0" marL="457200" rtl="0" algn="l">
              <a:spcBef>
                <a:spcPts val="0"/>
              </a:spcBef>
              <a:spcAft>
                <a:spcPts val="0"/>
              </a:spcAft>
              <a:buSzPts val="1100"/>
              <a:buChar char="●"/>
            </a:pPr>
            <a:r>
              <a:rPr lang="en">
                <a:solidFill>
                  <a:schemeClr val="dk1"/>
                </a:solidFill>
              </a:rPr>
              <a:t>However, by doing this, we now suspect data leakage issues which needs further investigation.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10 million new flights added to the existing 30 million (~4.6 million in 2020, ~6 million in 2021)</a:t>
            </a:r>
            <a:endParaRPr/>
          </a:p>
          <a:p>
            <a:pPr indent="-298450" lvl="0" marL="457200" rtl="0" algn="l">
              <a:spcBef>
                <a:spcPts val="0"/>
              </a:spcBef>
              <a:spcAft>
                <a:spcPts val="0"/>
              </a:spcAft>
              <a:buSzPts val="1100"/>
              <a:buChar char="●"/>
            </a:pPr>
            <a:r>
              <a:rPr lang="en"/>
              <a:t>Our main task for this week </a:t>
            </a:r>
            <a:endParaRPr/>
          </a:p>
          <a:p>
            <a:pPr indent="-298450" lvl="0" marL="457200" rtl="0" algn="l">
              <a:spcBef>
                <a:spcPts val="0"/>
              </a:spcBef>
              <a:spcAft>
                <a:spcPts val="0"/>
              </a:spcAft>
              <a:buSzPts val="1100"/>
              <a:buChar char="●"/>
            </a:pPr>
            <a:r>
              <a:rPr lang="en"/>
              <a:t>We downloaded new data for weather and flights</a:t>
            </a:r>
            <a:endParaRPr/>
          </a:p>
          <a:p>
            <a:pPr indent="-298450" lvl="0" marL="457200" rtl="0" algn="l">
              <a:spcBef>
                <a:spcPts val="0"/>
              </a:spcBef>
              <a:spcAft>
                <a:spcPts val="0"/>
              </a:spcAft>
              <a:buSzPts val="1100"/>
              <a:buChar char="●"/>
            </a:pPr>
            <a:r>
              <a:rPr lang="en"/>
              <a:t>EDA &amp; Data Cleaning</a:t>
            </a:r>
            <a:endParaRPr/>
          </a:p>
          <a:p>
            <a:pPr indent="-298450" lvl="0" marL="457200" rtl="0" algn="l">
              <a:spcBef>
                <a:spcPts val="0"/>
              </a:spcBef>
              <a:spcAft>
                <a:spcPts val="0"/>
              </a:spcAft>
              <a:buSzPts val="1100"/>
              <a:buChar char="●"/>
            </a:pPr>
            <a:r>
              <a:rPr lang="en"/>
              <a:t>Airports in 2015-2019 but not in 2020-2021:</a:t>
            </a:r>
            <a:endParaRPr/>
          </a:p>
          <a:p>
            <a:pPr indent="-298450" lvl="1" marL="914400" rtl="0" algn="l">
              <a:spcBef>
                <a:spcPts val="0"/>
              </a:spcBef>
              <a:spcAft>
                <a:spcPts val="0"/>
              </a:spcAft>
              <a:buSzPts val="1100"/>
              <a:buChar char="○"/>
            </a:pPr>
            <a:r>
              <a:rPr lang="en"/>
              <a:t>ART, CEC, CLD, EFD, ENV, FLO, FNL, IFP, ISN, PGV, TKI, UST, YNG</a:t>
            </a:r>
            <a:endParaRPr/>
          </a:p>
          <a:p>
            <a:pPr indent="-298450" lvl="0" marL="457200" rtl="0" algn="l">
              <a:spcBef>
                <a:spcPts val="0"/>
              </a:spcBef>
              <a:spcAft>
                <a:spcPts val="0"/>
              </a:spcAft>
              <a:buSzPts val="1100"/>
              <a:buChar char="●"/>
            </a:pPr>
            <a:r>
              <a:rPr lang="en"/>
              <a:t>Airports in 2020-2021 but not in 2015-2019:</a:t>
            </a:r>
            <a:endParaRPr/>
          </a:p>
          <a:p>
            <a:pPr indent="-298450" lvl="1" marL="914400" rtl="0" algn="l">
              <a:spcBef>
                <a:spcPts val="0"/>
              </a:spcBef>
              <a:spcAft>
                <a:spcPts val="0"/>
              </a:spcAft>
              <a:buSzPts val="1100"/>
              <a:buChar char="○"/>
            </a:pPr>
            <a:r>
              <a:rPr lang="en"/>
              <a:t>ALS, ALW, BIH, CDB, DDC, DEC, EAT, FOD, IPT, JST, MCW, PUW, RIW, SHR, TBN, VCT, YKM</a:t>
            </a:r>
            <a:endParaRPr/>
          </a:p>
          <a:p>
            <a:pPr indent="-298450" lvl="0" marL="457200" rtl="0" algn="l">
              <a:spcBef>
                <a:spcPts val="0"/>
              </a:spcBef>
              <a:spcAft>
                <a:spcPts val="0"/>
              </a:spcAft>
              <a:buSzPts val="1100"/>
              <a:buChar char="●"/>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Weather records:</a:t>
            </a:r>
            <a:endParaRPr/>
          </a:p>
          <a:p>
            <a:pPr indent="-298450" lvl="0" marL="457200" rtl="0" algn="l">
              <a:spcBef>
                <a:spcPts val="0"/>
              </a:spcBef>
              <a:spcAft>
                <a:spcPts val="0"/>
              </a:spcAft>
              <a:buSzPts val="1100"/>
              <a:buChar char="●"/>
            </a:pPr>
            <a:r>
              <a:rPr lang="en"/>
              <a:t>2018	5930277</a:t>
            </a:r>
            <a:endParaRPr/>
          </a:p>
          <a:p>
            <a:pPr indent="-298450" lvl="0" marL="457200" rtl="0" algn="l">
              <a:spcBef>
                <a:spcPts val="0"/>
              </a:spcBef>
              <a:spcAft>
                <a:spcPts val="0"/>
              </a:spcAft>
              <a:buSzPts val="1100"/>
              <a:buChar char="●"/>
            </a:pPr>
            <a:r>
              <a:rPr lang="en"/>
              <a:t>2015	5941610</a:t>
            </a:r>
            <a:endParaRPr/>
          </a:p>
          <a:p>
            <a:pPr indent="-298450" lvl="0" marL="457200" rtl="0" algn="l">
              <a:spcBef>
                <a:spcPts val="0"/>
              </a:spcBef>
              <a:spcAft>
                <a:spcPts val="0"/>
              </a:spcAft>
              <a:buSzPts val="1100"/>
              <a:buChar char="●"/>
            </a:pPr>
            <a:r>
              <a:rPr lang="en"/>
              <a:t>2019	5928780</a:t>
            </a:r>
            <a:endParaRPr/>
          </a:p>
          <a:p>
            <a:pPr indent="-298450" lvl="0" marL="457200" rtl="0" algn="l">
              <a:spcBef>
                <a:spcPts val="0"/>
              </a:spcBef>
              <a:spcAft>
                <a:spcPts val="0"/>
              </a:spcAft>
              <a:buSzPts val="1100"/>
              <a:buChar char="●"/>
            </a:pPr>
            <a:r>
              <a:rPr lang="en"/>
              <a:t>2020	5924023</a:t>
            </a:r>
            <a:endParaRPr/>
          </a:p>
          <a:p>
            <a:pPr indent="-298450" lvl="0" marL="457200" rtl="0" algn="l">
              <a:spcBef>
                <a:spcPts val="0"/>
              </a:spcBef>
              <a:spcAft>
                <a:spcPts val="0"/>
              </a:spcAft>
              <a:buSzPts val="1100"/>
              <a:buChar char="●"/>
            </a:pPr>
            <a:r>
              <a:rPr lang="en"/>
              <a:t>2016	5961893</a:t>
            </a:r>
            <a:endParaRPr/>
          </a:p>
          <a:p>
            <a:pPr indent="-298450" lvl="0" marL="457200" rtl="0" algn="l">
              <a:spcBef>
                <a:spcPts val="0"/>
              </a:spcBef>
              <a:spcAft>
                <a:spcPts val="0"/>
              </a:spcAft>
              <a:buSzPts val="1100"/>
              <a:buChar char="●"/>
            </a:pPr>
            <a:r>
              <a:rPr lang="en"/>
              <a:t>2017	5939039</a:t>
            </a:r>
            <a:endParaRPr/>
          </a:p>
          <a:p>
            <a:pPr indent="-298450" lvl="0" marL="457200" rtl="0" algn="l">
              <a:spcBef>
                <a:spcPts val="0"/>
              </a:spcBef>
              <a:spcAft>
                <a:spcPts val="0"/>
              </a:spcAft>
              <a:buSzPts val="1100"/>
              <a:buChar char="●"/>
            </a:pPr>
            <a:r>
              <a:rPr lang="en"/>
              <a:t>2021	5890056</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11ef6fecd9a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11ef6fecd9a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900">
                <a:solidFill>
                  <a:schemeClr val="dk1"/>
                </a:solidFill>
              </a:rPr>
              <a:t>Note:  graphs cover 2015-2018 flight data only</a:t>
            </a:r>
            <a:endParaRPr i="1" sz="9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[JEFF]</a:t>
            </a:r>
            <a:endParaRPr/>
          </a:p>
          <a:p>
            <a:pPr indent="-298450" lvl="0" marL="457200" rtl="0" algn="l">
              <a:spcBef>
                <a:spcPts val="0"/>
              </a:spcBef>
              <a:spcAft>
                <a:spcPts val="0"/>
              </a:spcAft>
              <a:buSzPts val="1100"/>
              <a:buChar char="●"/>
            </a:pPr>
            <a:r>
              <a:rPr lang="en"/>
              <a:t>For our EDA we began by looking at our label (DEL15) for flights from 2015 to 2018. We found an unbalanced dataset, with the majority of flights being on time. To address this, we are experimenting with class weights and undersampling.</a:t>
            </a:r>
            <a:endParaRPr/>
          </a:p>
          <a:p>
            <a:pPr indent="0" lvl="0" marL="1371600" rtl="0" algn="l">
              <a:spcBef>
                <a:spcPts val="0"/>
              </a:spcBef>
              <a:spcAft>
                <a:spcPts val="0"/>
              </a:spcAft>
              <a:buNone/>
            </a:pPr>
            <a:r>
              <a:t/>
            </a:r>
            <a:endParaRPr/>
          </a:p>
          <a:p>
            <a:pPr indent="-298450" lvl="1" marL="914400" rtl="0" algn="l">
              <a:spcBef>
                <a:spcPts val="0"/>
              </a:spcBef>
              <a:spcAft>
                <a:spcPts val="0"/>
              </a:spcAft>
              <a:buSzPts val="1100"/>
              <a:buChar char="○"/>
            </a:pPr>
            <a:r>
              <a:rPr lang="en" strike="sngStrike"/>
              <a:t>To address this, we are looking into oversampling the minority class, undersampling the majority class, or using weights. We haven’t made a final decision yet, but we’re looking into these options. </a:t>
            </a:r>
            <a:endParaRPr strike="sngStrike"/>
          </a:p>
          <a:p>
            <a:pPr indent="-298450" lvl="0" marL="457200" rtl="0" algn="l">
              <a:spcBef>
                <a:spcPts val="0"/>
              </a:spcBef>
              <a:spcAft>
                <a:spcPts val="0"/>
              </a:spcAft>
              <a:buSzPts val="1100"/>
              <a:buChar char="●"/>
            </a:pPr>
            <a:r>
              <a:rPr lang="en"/>
              <a:t>As well</a:t>
            </a:r>
            <a:r>
              <a:rPr lang="en"/>
              <a:t>, we found that flights later in the day tend to be delayed more frequently.  This could be the result of delay propagation, which is not surprising since delayed flight arrival is a common cause for delayed </a:t>
            </a:r>
            <a:r>
              <a:rPr lang="en">
                <a:solidFill>
                  <a:schemeClr val="dk1"/>
                </a:solidFill>
              </a:rPr>
              <a:t>departure</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Target class is unbalanced</a:t>
            </a:r>
            <a:endParaRPr/>
          </a:p>
          <a:p>
            <a:pPr indent="0" lvl="0" marL="0" rtl="0" algn="l">
              <a:spcBef>
                <a:spcPts val="0"/>
              </a:spcBef>
              <a:spcAft>
                <a:spcPts val="0"/>
              </a:spcAft>
              <a:buNone/>
            </a:pPr>
            <a:r>
              <a:rPr lang="en"/>
              <a:t>Flights later in the day tend to be more delayed</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Flight delays tend to grow towards the end of the day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11ef6fecd9a_0_1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11ef6fecd9a_0_1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[JEFF]</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looked at the distribution of our features.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Skewed</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Transformations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Erroneous data (ex. Wind speeds &gt;2000 mph do not exist)</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f3b33ef20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f3b33ef20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[JEFF]</a:t>
            </a:r>
            <a:endParaRPr/>
          </a:p>
          <a:p>
            <a:pPr indent="0" lvl="0" marL="0" rtl="0" algn="l">
              <a:spcBef>
                <a:spcPts val="0"/>
              </a:spcBef>
              <a:spcAft>
                <a:spcPts val="0"/>
              </a:spcAft>
              <a:buNone/>
            </a:pPr>
            <a:r>
              <a:rPr lang="en"/>
              <a:t>Jeff:</a:t>
            </a:r>
            <a:endParaRPr/>
          </a:p>
          <a:p>
            <a:pPr indent="0" lvl="0" marL="0" rtl="0" algn="l">
              <a:spcBef>
                <a:spcPts val="0"/>
              </a:spcBef>
              <a:spcAft>
                <a:spcPts val="0"/>
              </a:spcAft>
              <a:buNone/>
            </a:pPr>
            <a:r>
              <a:rPr lang="en"/>
              <a:t>Once the weather and flight </a:t>
            </a:r>
            <a:r>
              <a:rPr lang="en"/>
              <a:t>datasets</a:t>
            </a:r>
            <a:r>
              <a:rPr lang="en"/>
              <a:t> were joined w</a:t>
            </a:r>
            <a:r>
              <a:rPr lang="en"/>
              <a:t>e began looking at correlations between delay and weather features, as seen in this correlation matrix. We were able to identify several weather features that are </a:t>
            </a:r>
            <a:r>
              <a:rPr lang="en"/>
              <a:t>highly</a:t>
            </a:r>
            <a:r>
              <a:rPr lang="en"/>
              <a:t> correlated with each other. We will utilize this information when we begin looking at features importance and we start dropping </a:t>
            </a:r>
            <a:r>
              <a:rPr lang="en"/>
              <a:t>features</a:t>
            </a:r>
            <a:r>
              <a:rPr lang="en"/>
              <a:t>. As you can see there is no strong correlation between numeric weather variables and our label (Dep_DEL15)</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began looking at our binary weather variables versus delay time and were able to see several trends. One of these as can be seen on the right is with “the presence of hail at the origin airport”, which is not surprising. Again we will utilize this information to help in our feature importance analysis.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I will hand it off to Jenny to discuss data wrangling</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11f54e4b0dd_0_1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11f54e4b0dd_0_1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[JENNY]</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Many steps in our data cleaning and wrangling process</a:t>
            </a:r>
            <a:endParaRPr/>
          </a:p>
          <a:p>
            <a:pPr indent="-298450" lvl="0" marL="457200" rtl="0" algn="l">
              <a:spcBef>
                <a:spcPts val="0"/>
              </a:spcBef>
              <a:spcAft>
                <a:spcPts val="0"/>
              </a:spcAft>
              <a:buSzPts val="1100"/>
              <a:buChar char="●"/>
            </a:pPr>
            <a:r>
              <a:rPr lang="en"/>
              <a:t>~900 flights had NULL in DEP_DEL15 → these weren’t marked as canceled but had missing departure/arrival data</a:t>
            </a:r>
            <a:endParaRPr/>
          </a:p>
          <a:p>
            <a:pPr indent="-298450" lvl="0" marL="457200" rtl="0" algn="l">
              <a:spcBef>
                <a:spcPts val="0"/>
              </a:spcBef>
              <a:spcAft>
                <a:spcPts val="0"/>
              </a:spcAft>
              <a:buSzPts val="1100"/>
              <a:buChar char="●"/>
            </a:pPr>
            <a:r>
              <a:t/>
            </a:r>
            <a:endParaRPr/>
          </a:p>
          <a:p>
            <a:pPr indent="0" lvl="0" marL="0" rtl="0" algn="l">
              <a:spcBef>
                <a:spcPts val="0"/>
              </a:spcBef>
              <a:spcAft>
                <a:spcPts val="0"/>
              </a:spcAft>
              <a:buNone/>
            </a:pPr>
            <a:r>
              <a:rPr lang="en"/>
              <a:t>Jenny you can delete that code snippet if you think its dumb lol –joy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Jeff:</a:t>
            </a:r>
            <a:endParaRPr/>
          </a:p>
          <a:p>
            <a:pPr indent="0" lvl="0" marL="0" rtl="0" algn="l">
              <a:spcBef>
                <a:spcPts val="0"/>
              </a:spcBef>
              <a:spcAft>
                <a:spcPts val="0"/>
              </a:spcAft>
              <a:buNone/>
            </a:pPr>
            <a:r>
              <a:rPr lang="en"/>
              <a:t>Because of challenges in implementing the new dataset, we spent less time than planned on EDA for the full dataset. We began by looking at correlations between delay and weather features, as seen in this correlation matrix. There is a strong correlation between delay time and the presence of hail at the origin airport, which is not surprising. Over the next weeks, we will perform additional EDA to get a better understanding of the data.</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Because of challenges in retrieving the data, we haven’t had enough time yet to conduct a full EDA on the dataset</a:t>
            </a:r>
            <a:endParaRPr/>
          </a:p>
          <a:p>
            <a:pPr indent="-298450" lvl="0" marL="457200" rtl="0" algn="l">
              <a:spcBef>
                <a:spcPts val="0"/>
              </a:spcBef>
              <a:spcAft>
                <a:spcPts val="0"/>
              </a:spcAft>
              <a:buSzPts val="1100"/>
              <a:buChar char="●"/>
            </a:pPr>
            <a:r>
              <a:rPr lang="en"/>
              <a:t>Started looking at correlation between delay and weather features</a:t>
            </a:r>
            <a:endParaRPr/>
          </a:p>
          <a:p>
            <a:pPr indent="-298450" lvl="1" marL="914400" rtl="0" algn="l">
              <a:spcBef>
                <a:spcPts val="0"/>
              </a:spcBef>
              <a:spcAft>
                <a:spcPts val="0"/>
              </a:spcAft>
              <a:buSzPts val="1100"/>
              <a:buChar char="○"/>
            </a:pPr>
            <a:r>
              <a:rPr lang="en"/>
              <a:t>Early finding shows that xxxx is a good predictor of departure delay</a:t>
            </a:r>
            <a:endParaRPr/>
          </a:p>
          <a:p>
            <a:pPr indent="-298450" lvl="2" marL="1371600" rtl="0" algn="l">
              <a:spcBef>
                <a:spcPts val="0"/>
              </a:spcBef>
              <a:spcAft>
                <a:spcPts val="0"/>
              </a:spcAft>
              <a:buSzPts val="1100"/>
              <a:buChar char="■"/>
            </a:pPr>
            <a:r>
              <a:rPr lang="en"/>
              <a:t>Ex. hail at the origin airport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1329477" y="1798619"/>
            <a:ext cx="1171773" cy="564308"/>
            <a:chOff x="1329477" y="1798619"/>
            <a:chExt cx="1171773" cy="564308"/>
          </a:xfrm>
        </p:grpSpPr>
        <p:sp>
          <p:nvSpPr>
            <p:cNvPr id="11" name="Google Shape;11;p2"/>
            <p:cNvSpPr/>
            <p:nvPr/>
          </p:nvSpPr>
          <p:spPr>
            <a:xfrm>
              <a:off x="1844541" y="1845359"/>
              <a:ext cx="104307" cy="55063"/>
            </a:xfrm>
            <a:custGeom>
              <a:rect b="b" l="l" r="r" t="t"/>
              <a:pathLst>
                <a:path extrusionOk="0" h="1429" w="2707">
                  <a:moveTo>
                    <a:pt x="1969" y="0"/>
                  </a:moveTo>
                  <a:cubicBezTo>
                    <a:pt x="841" y="0"/>
                    <a:pt x="0" y="576"/>
                    <a:pt x="0" y="576"/>
                  </a:cubicBezTo>
                  <a:lnTo>
                    <a:pt x="1871" y="1428"/>
                  </a:lnTo>
                  <a:lnTo>
                    <a:pt x="2640" y="1378"/>
                  </a:lnTo>
                  <a:cubicBezTo>
                    <a:pt x="2707" y="459"/>
                    <a:pt x="2189" y="8"/>
                    <a:pt x="2189" y="8"/>
                  </a:cubicBezTo>
                  <a:cubicBezTo>
                    <a:pt x="2114" y="3"/>
                    <a:pt x="2041" y="0"/>
                    <a:pt x="19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1867044" y="1864972"/>
              <a:ext cx="75370" cy="31558"/>
            </a:xfrm>
            <a:custGeom>
              <a:rect b="b" l="l" r="r" t="t"/>
              <a:pathLst>
                <a:path extrusionOk="0" h="819" w="1956">
                  <a:moveTo>
                    <a:pt x="1822" y="0"/>
                  </a:moveTo>
                  <a:cubicBezTo>
                    <a:pt x="1822" y="0"/>
                    <a:pt x="619" y="134"/>
                    <a:pt x="1" y="401"/>
                  </a:cubicBezTo>
                  <a:lnTo>
                    <a:pt x="1572" y="819"/>
                  </a:lnTo>
                  <a:lnTo>
                    <a:pt x="1956" y="702"/>
                  </a:lnTo>
                  <a:cubicBezTo>
                    <a:pt x="1956" y="702"/>
                    <a:pt x="1956" y="334"/>
                    <a:pt x="1822"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1962335" y="1895567"/>
              <a:ext cx="105001" cy="55063"/>
            </a:xfrm>
            <a:custGeom>
              <a:rect b="b" l="l" r="r" t="t"/>
              <a:pathLst>
                <a:path extrusionOk="0" h="1429" w="2725">
                  <a:moveTo>
                    <a:pt x="1986" y="1"/>
                  </a:moveTo>
                  <a:cubicBezTo>
                    <a:pt x="857" y="1"/>
                    <a:pt x="1" y="576"/>
                    <a:pt x="1" y="576"/>
                  </a:cubicBezTo>
                  <a:lnTo>
                    <a:pt x="1889" y="1428"/>
                  </a:lnTo>
                  <a:lnTo>
                    <a:pt x="2657" y="1362"/>
                  </a:lnTo>
                  <a:cubicBezTo>
                    <a:pt x="2724" y="443"/>
                    <a:pt x="2206" y="8"/>
                    <a:pt x="2206" y="8"/>
                  </a:cubicBezTo>
                  <a:cubicBezTo>
                    <a:pt x="2132" y="3"/>
                    <a:pt x="2058" y="1"/>
                    <a:pt x="19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985532" y="1915180"/>
              <a:ext cx="75370" cy="31597"/>
            </a:xfrm>
            <a:custGeom>
              <a:rect b="b" l="l" r="r" t="t"/>
              <a:pathLst>
                <a:path extrusionOk="0" h="820" w="1956">
                  <a:moveTo>
                    <a:pt x="1805" y="0"/>
                  </a:moveTo>
                  <a:cubicBezTo>
                    <a:pt x="1805" y="0"/>
                    <a:pt x="618" y="117"/>
                    <a:pt x="0" y="401"/>
                  </a:cubicBezTo>
                  <a:lnTo>
                    <a:pt x="1554" y="819"/>
                  </a:lnTo>
                  <a:lnTo>
                    <a:pt x="1955" y="685"/>
                  </a:lnTo>
                  <a:cubicBezTo>
                    <a:pt x="1955" y="685"/>
                    <a:pt x="1955" y="335"/>
                    <a:pt x="1805"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1944957" y="2169494"/>
              <a:ext cx="139102" cy="74753"/>
            </a:xfrm>
            <a:custGeom>
              <a:rect b="b" l="l" r="r" t="t"/>
              <a:pathLst>
                <a:path extrusionOk="0" h="1940" w="3610">
                  <a:moveTo>
                    <a:pt x="3092" y="0"/>
                  </a:moveTo>
                  <a:cubicBezTo>
                    <a:pt x="3092" y="0"/>
                    <a:pt x="2474" y="0"/>
                    <a:pt x="1471" y="284"/>
                  </a:cubicBezTo>
                  <a:lnTo>
                    <a:pt x="1" y="1755"/>
                  </a:lnTo>
                  <a:cubicBezTo>
                    <a:pt x="1" y="1755"/>
                    <a:pt x="540" y="1939"/>
                    <a:pt x="1115" y="1939"/>
                  </a:cubicBezTo>
                  <a:cubicBezTo>
                    <a:pt x="1139" y="1939"/>
                    <a:pt x="1163" y="1939"/>
                    <a:pt x="1187" y="1938"/>
                  </a:cubicBezTo>
                  <a:cubicBezTo>
                    <a:pt x="1187" y="1938"/>
                    <a:pt x="2691" y="1788"/>
                    <a:pt x="3409" y="1420"/>
                  </a:cubicBezTo>
                  <a:cubicBezTo>
                    <a:pt x="3409" y="1420"/>
                    <a:pt x="3610" y="485"/>
                    <a:pt x="30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1599243" y="1798619"/>
              <a:ext cx="439771" cy="202450"/>
            </a:xfrm>
            <a:custGeom>
              <a:rect b="b" l="l" r="r" t="t"/>
              <a:pathLst>
                <a:path extrusionOk="0" h="5254" w="11413">
                  <a:moveTo>
                    <a:pt x="11412" y="3577"/>
                  </a:moveTo>
                  <a:lnTo>
                    <a:pt x="11412" y="3577"/>
                  </a:lnTo>
                  <a:cubicBezTo>
                    <a:pt x="11412" y="3577"/>
                    <a:pt x="11412" y="3577"/>
                    <a:pt x="11412" y="3577"/>
                  </a:cubicBezTo>
                  <a:cubicBezTo>
                    <a:pt x="11412" y="3577"/>
                    <a:pt x="11412" y="3577"/>
                    <a:pt x="11412" y="3577"/>
                  </a:cubicBezTo>
                  <a:close/>
                  <a:moveTo>
                    <a:pt x="1432" y="1"/>
                  </a:moveTo>
                  <a:cubicBezTo>
                    <a:pt x="1428" y="1"/>
                    <a:pt x="1424" y="1"/>
                    <a:pt x="1420" y="1"/>
                  </a:cubicBezTo>
                  <a:cubicBezTo>
                    <a:pt x="719" y="1"/>
                    <a:pt x="0" y="302"/>
                    <a:pt x="0" y="302"/>
                  </a:cubicBezTo>
                  <a:lnTo>
                    <a:pt x="6115" y="5198"/>
                  </a:lnTo>
                  <a:cubicBezTo>
                    <a:pt x="6338" y="5236"/>
                    <a:pt x="6564" y="5254"/>
                    <a:pt x="6791" y="5254"/>
                  </a:cubicBezTo>
                  <a:cubicBezTo>
                    <a:pt x="9018" y="5254"/>
                    <a:pt x="11376" y="3577"/>
                    <a:pt x="11412" y="3577"/>
                  </a:cubicBezTo>
                  <a:cubicBezTo>
                    <a:pt x="11412" y="3577"/>
                    <a:pt x="11412" y="3577"/>
                    <a:pt x="11412" y="3577"/>
                  </a:cubicBezTo>
                  <a:lnTo>
                    <a:pt x="11412" y="3577"/>
                  </a:lnTo>
                  <a:cubicBezTo>
                    <a:pt x="10730" y="3111"/>
                    <a:pt x="2196" y="1"/>
                    <a:pt x="14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1348782" y="2050814"/>
              <a:ext cx="167424" cy="92940"/>
            </a:xfrm>
            <a:custGeom>
              <a:rect b="b" l="l" r="r" t="t"/>
              <a:pathLst>
                <a:path extrusionOk="0" h="2412" w="4345">
                  <a:moveTo>
                    <a:pt x="1761" y="0"/>
                  </a:moveTo>
                  <a:cubicBezTo>
                    <a:pt x="798" y="0"/>
                    <a:pt x="0" y="257"/>
                    <a:pt x="0" y="257"/>
                  </a:cubicBezTo>
                  <a:lnTo>
                    <a:pt x="2941" y="2412"/>
                  </a:lnTo>
                  <a:lnTo>
                    <a:pt x="4345" y="1978"/>
                  </a:lnTo>
                  <a:lnTo>
                    <a:pt x="2006" y="6"/>
                  </a:lnTo>
                  <a:cubicBezTo>
                    <a:pt x="1923" y="2"/>
                    <a:pt x="1842" y="0"/>
                    <a:pt x="1761"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424113" y="1858383"/>
              <a:ext cx="1077138" cy="314348"/>
            </a:xfrm>
            <a:custGeom>
              <a:rect b="b" l="l" r="r" t="t"/>
              <a:pathLst>
                <a:path extrusionOk="0" h="8158" w="27954">
                  <a:moveTo>
                    <a:pt x="23796" y="1"/>
                  </a:moveTo>
                  <a:cubicBezTo>
                    <a:pt x="22817" y="1"/>
                    <a:pt x="21509" y="191"/>
                    <a:pt x="19817" y="789"/>
                  </a:cubicBezTo>
                  <a:cubicBezTo>
                    <a:pt x="15222" y="2393"/>
                    <a:pt x="4295" y="5267"/>
                    <a:pt x="117" y="7573"/>
                  </a:cubicBezTo>
                  <a:cubicBezTo>
                    <a:pt x="117" y="7573"/>
                    <a:pt x="0" y="7907"/>
                    <a:pt x="318" y="8158"/>
                  </a:cubicBezTo>
                  <a:cubicBezTo>
                    <a:pt x="318" y="8158"/>
                    <a:pt x="10594" y="7890"/>
                    <a:pt x="15857" y="5885"/>
                  </a:cubicBezTo>
                  <a:cubicBezTo>
                    <a:pt x="21387" y="3763"/>
                    <a:pt x="24211" y="3045"/>
                    <a:pt x="26367" y="1875"/>
                  </a:cubicBezTo>
                  <a:cubicBezTo>
                    <a:pt x="27102" y="1474"/>
                    <a:pt x="27954" y="672"/>
                    <a:pt x="26199" y="572"/>
                  </a:cubicBezTo>
                  <a:cubicBezTo>
                    <a:pt x="26199" y="572"/>
                    <a:pt x="25494" y="1"/>
                    <a:pt x="237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1329477" y="1947663"/>
              <a:ext cx="309724" cy="180640"/>
            </a:xfrm>
            <a:custGeom>
              <a:rect b="b" l="l" r="r" t="t"/>
              <a:pathLst>
                <a:path extrusionOk="0" h="4688" w="8038">
                  <a:moveTo>
                    <a:pt x="1567" y="0"/>
                  </a:moveTo>
                  <a:cubicBezTo>
                    <a:pt x="812" y="0"/>
                    <a:pt x="0" y="427"/>
                    <a:pt x="0" y="427"/>
                  </a:cubicBezTo>
                  <a:lnTo>
                    <a:pt x="4044" y="4688"/>
                  </a:lnTo>
                  <a:cubicBezTo>
                    <a:pt x="6049" y="4036"/>
                    <a:pt x="8037" y="3151"/>
                    <a:pt x="8037" y="3117"/>
                  </a:cubicBezTo>
                  <a:cubicBezTo>
                    <a:pt x="7352" y="2833"/>
                    <a:pt x="2540" y="93"/>
                    <a:pt x="1755" y="10"/>
                  </a:cubicBezTo>
                  <a:cubicBezTo>
                    <a:pt x="1693" y="3"/>
                    <a:pt x="1630" y="0"/>
                    <a:pt x="15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433130" y="1882967"/>
              <a:ext cx="1032093" cy="284640"/>
            </a:xfrm>
            <a:custGeom>
              <a:rect b="b" l="l" r="r" t="t"/>
              <a:pathLst>
                <a:path extrusionOk="0" h="7387" w="26785">
                  <a:moveTo>
                    <a:pt x="24980" y="1"/>
                  </a:moveTo>
                  <a:lnTo>
                    <a:pt x="67" y="7085"/>
                  </a:lnTo>
                  <a:cubicBezTo>
                    <a:pt x="0" y="7303"/>
                    <a:pt x="167" y="7386"/>
                    <a:pt x="167" y="7386"/>
                  </a:cubicBezTo>
                  <a:cubicBezTo>
                    <a:pt x="14971" y="6049"/>
                    <a:pt x="13300" y="5298"/>
                    <a:pt x="17544" y="3978"/>
                  </a:cubicBezTo>
                  <a:cubicBezTo>
                    <a:pt x="21889" y="2674"/>
                    <a:pt x="26784" y="937"/>
                    <a:pt x="26617" y="536"/>
                  </a:cubicBezTo>
                  <a:cubicBezTo>
                    <a:pt x="26523" y="312"/>
                    <a:pt x="26164" y="279"/>
                    <a:pt x="25960" y="279"/>
                  </a:cubicBezTo>
                  <a:cubicBezTo>
                    <a:pt x="25874" y="279"/>
                    <a:pt x="25815" y="285"/>
                    <a:pt x="25815" y="285"/>
                  </a:cubicBezTo>
                  <a:cubicBezTo>
                    <a:pt x="25581" y="101"/>
                    <a:pt x="24980" y="1"/>
                    <a:pt x="249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429277" y="2140518"/>
              <a:ext cx="164842" cy="110781"/>
            </a:xfrm>
            <a:custGeom>
              <a:rect b="b" l="l" r="r" t="t"/>
              <a:pathLst>
                <a:path extrusionOk="0" h="2875" w="4278">
                  <a:moveTo>
                    <a:pt x="4277" y="0"/>
                  </a:moveTo>
                  <a:cubicBezTo>
                    <a:pt x="2607" y="234"/>
                    <a:pt x="1036" y="635"/>
                    <a:pt x="1069" y="669"/>
                  </a:cubicBezTo>
                  <a:cubicBezTo>
                    <a:pt x="936" y="1003"/>
                    <a:pt x="0" y="2874"/>
                    <a:pt x="0" y="2874"/>
                  </a:cubicBezTo>
                  <a:cubicBezTo>
                    <a:pt x="0" y="2874"/>
                    <a:pt x="1253" y="2423"/>
                    <a:pt x="1671" y="2239"/>
                  </a:cubicBezTo>
                  <a:cubicBezTo>
                    <a:pt x="2089" y="2039"/>
                    <a:pt x="4277" y="0"/>
                    <a:pt x="4277"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1962335" y="2192652"/>
              <a:ext cx="111436" cy="46316"/>
            </a:xfrm>
            <a:custGeom>
              <a:rect b="b" l="l" r="r" t="t"/>
              <a:pathLst>
                <a:path extrusionOk="0" h="1202" w="2892">
                  <a:moveTo>
                    <a:pt x="2741" y="1"/>
                  </a:moveTo>
                  <a:cubicBezTo>
                    <a:pt x="2741" y="1"/>
                    <a:pt x="953" y="268"/>
                    <a:pt x="285" y="335"/>
                  </a:cubicBezTo>
                  <a:lnTo>
                    <a:pt x="1" y="1137"/>
                  </a:lnTo>
                  <a:cubicBezTo>
                    <a:pt x="1" y="1137"/>
                    <a:pt x="289" y="1201"/>
                    <a:pt x="576" y="1201"/>
                  </a:cubicBezTo>
                  <a:cubicBezTo>
                    <a:pt x="648" y="1201"/>
                    <a:pt x="719" y="1197"/>
                    <a:pt x="786" y="1187"/>
                  </a:cubicBezTo>
                  <a:cubicBezTo>
                    <a:pt x="1087" y="1137"/>
                    <a:pt x="2089" y="987"/>
                    <a:pt x="2825" y="686"/>
                  </a:cubicBezTo>
                  <a:cubicBezTo>
                    <a:pt x="2825" y="686"/>
                    <a:pt x="2891" y="318"/>
                    <a:pt x="2741"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2024141" y="2060023"/>
              <a:ext cx="132667" cy="71516"/>
            </a:xfrm>
            <a:custGeom>
              <a:rect b="b" l="l" r="r" t="t"/>
              <a:pathLst>
                <a:path extrusionOk="0" h="1856" w="3443">
                  <a:moveTo>
                    <a:pt x="2958" y="1"/>
                  </a:moveTo>
                  <a:cubicBezTo>
                    <a:pt x="2958" y="1"/>
                    <a:pt x="2357" y="1"/>
                    <a:pt x="1388" y="285"/>
                  </a:cubicBezTo>
                  <a:lnTo>
                    <a:pt x="1" y="1672"/>
                  </a:lnTo>
                  <a:cubicBezTo>
                    <a:pt x="1" y="1672"/>
                    <a:pt x="535" y="1855"/>
                    <a:pt x="1137" y="1855"/>
                  </a:cubicBezTo>
                  <a:cubicBezTo>
                    <a:pt x="1137" y="1855"/>
                    <a:pt x="2557" y="1705"/>
                    <a:pt x="3259" y="1354"/>
                  </a:cubicBezTo>
                  <a:cubicBezTo>
                    <a:pt x="3259" y="1354"/>
                    <a:pt x="3443" y="452"/>
                    <a:pt x="29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2040903" y="2081293"/>
              <a:ext cx="105618" cy="44698"/>
            </a:xfrm>
            <a:custGeom>
              <a:rect b="b" l="l" r="r" t="t"/>
              <a:pathLst>
                <a:path extrusionOk="0" h="1160" w="2741">
                  <a:moveTo>
                    <a:pt x="2590" y="0"/>
                  </a:moveTo>
                  <a:cubicBezTo>
                    <a:pt x="2590" y="0"/>
                    <a:pt x="869" y="251"/>
                    <a:pt x="234" y="318"/>
                  </a:cubicBezTo>
                  <a:lnTo>
                    <a:pt x="0" y="1103"/>
                  </a:lnTo>
                  <a:cubicBezTo>
                    <a:pt x="0" y="1103"/>
                    <a:pt x="235" y="1159"/>
                    <a:pt x="487" y="1159"/>
                  </a:cubicBezTo>
                  <a:cubicBezTo>
                    <a:pt x="570" y="1159"/>
                    <a:pt x="656" y="1153"/>
                    <a:pt x="735" y="1136"/>
                  </a:cubicBezTo>
                  <a:cubicBezTo>
                    <a:pt x="1019" y="1103"/>
                    <a:pt x="1989" y="953"/>
                    <a:pt x="2674" y="652"/>
                  </a:cubicBezTo>
                  <a:cubicBezTo>
                    <a:pt x="2674" y="652"/>
                    <a:pt x="2740" y="301"/>
                    <a:pt x="2590"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1777572" y="2011742"/>
              <a:ext cx="422393" cy="351185"/>
            </a:xfrm>
            <a:custGeom>
              <a:rect b="b" l="l" r="r" t="t"/>
              <a:pathLst>
                <a:path extrusionOk="0" h="9114" w="10962">
                  <a:moveTo>
                    <a:pt x="10443" y="1"/>
                  </a:moveTo>
                  <a:cubicBezTo>
                    <a:pt x="7837" y="402"/>
                    <a:pt x="4595" y="2189"/>
                    <a:pt x="4595" y="2189"/>
                  </a:cubicBezTo>
                  <a:lnTo>
                    <a:pt x="0" y="9040"/>
                  </a:lnTo>
                  <a:cubicBezTo>
                    <a:pt x="0" y="9040"/>
                    <a:pt x="193" y="9114"/>
                    <a:pt x="508" y="9114"/>
                  </a:cubicBezTo>
                  <a:cubicBezTo>
                    <a:pt x="863" y="9114"/>
                    <a:pt x="1372" y="9020"/>
                    <a:pt x="1939" y="8622"/>
                  </a:cubicBezTo>
                  <a:cubicBezTo>
                    <a:pt x="4178" y="7002"/>
                    <a:pt x="10961" y="1"/>
                    <a:pt x="104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2389853" y="1870097"/>
              <a:ext cx="38032" cy="29709"/>
            </a:xfrm>
            <a:custGeom>
              <a:rect b="b" l="l" r="r" t="t"/>
              <a:pathLst>
                <a:path extrusionOk="0" h="771" w="987">
                  <a:moveTo>
                    <a:pt x="652" y="1"/>
                  </a:moveTo>
                  <a:cubicBezTo>
                    <a:pt x="652" y="1"/>
                    <a:pt x="585" y="285"/>
                    <a:pt x="34" y="519"/>
                  </a:cubicBezTo>
                  <a:lnTo>
                    <a:pt x="0" y="769"/>
                  </a:lnTo>
                  <a:cubicBezTo>
                    <a:pt x="0" y="770"/>
                    <a:pt x="2" y="771"/>
                    <a:pt x="6" y="771"/>
                  </a:cubicBezTo>
                  <a:cubicBezTo>
                    <a:pt x="76" y="771"/>
                    <a:pt x="733" y="626"/>
                    <a:pt x="986" y="168"/>
                  </a:cubicBezTo>
                  <a:cubicBezTo>
                    <a:pt x="903" y="118"/>
                    <a:pt x="802" y="68"/>
                    <a:pt x="652"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2"/>
          <p:cNvSpPr/>
          <p:nvPr/>
        </p:nvSpPr>
        <p:spPr>
          <a:xfrm>
            <a:off x="-195099" y="2327208"/>
            <a:ext cx="3335026" cy="2816764"/>
          </a:xfrm>
          <a:custGeom>
            <a:rect b="b" l="l" r="r" t="t"/>
            <a:pathLst>
              <a:path extrusionOk="0" h="73101" w="86551">
                <a:moveTo>
                  <a:pt x="5063" y="18130"/>
                </a:moveTo>
                <a:lnTo>
                  <a:pt x="5063" y="73101"/>
                </a:lnTo>
                <a:lnTo>
                  <a:pt x="86551" y="73101"/>
                </a:lnTo>
                <a:lnTo>
                  <a:pt x="86551" y="24061"/>
                </a:lnTo>
                <a:cubicBezTo>
                  <a:pt x="81204" y="21304"/>
                  <a:pt x="73551" y="20887"/>
                  <a:pt x="68472" y="25064"/>
                </a:cubicBezTo>
                <a:cubicBezTo>
                  <a:pt x="65297" y="27670"/>
                  <a:pt x="62825" y="31680"/>
                  <a:pt x="62106" y="35774"/>
                </a:cubicBezTo>
                <a:cubicBezTo>
                  <a:pt x="61304" y="40185"/>
                  <a:pt x="63627" y="44880"/>
                  <a:pt x="66066" y="46116"/>
                </a:cubicBezTo>
                <a:cubicBezTo>
                  <a:pt x="67804" y="46985"/>
                  <a:pt x="65565" y="49024"/>
                  <a:pt x="64830" y="49575"/>
                </a:cubicBezTo>
                <a:cubicBezTo>
                  <a:pt x="63159" y="50878"/>
                  <a:pt x="61020" y="50945"/>
                  <a:pt x="60569" y="50377"/>
                </a:cubicBezTo>
                <a:cubicBezTo>
                  <a:pt x="60201" y="49909"/>
                  <a:pt x="61521" y="49224"/>
                  <a:pt x="61221" y="48055"/>
                </a:cubicBezTo>
                <a:cubicBezTo>
                  <a:pt x="60786" y="46751"/>
                  <a:pt x="60485" y="45882"/>
                  <a:pt x="59483" y="44730"/>
                </a:cubicBezTo>
                <a:cubicBezTo>
                  <a:pt x="56592" y="41555"/>
                  <a:pt x="51830" y="40820"/>
                  <a:pt x="48355" y="43727"/>
                </a:cubicBezTo>
                <a:cubicBezTo>
                  <a:pt x="45748" y="45899"/>
                  <a:pt x="45180" y="48372"/>
                  <a:pt x="40986" y="47202"/>
                </a:cubicBezTo>
                <a:cubicBezTo>
                  <a:pt x="37661" y="46317"/>
                  <a:pt x="36057" y="37010"/>
                  <a:pt x="30560" y="42708"/>
                </a:cubicBezTo>
                <a:cubicBezTo>
                  <a:pt x="29976" y="40235"/>
                  <a:pt x="26801" y="40385"/>
                  <a:pt x="25782" y="42557"/>
                </a:cubicBezTo>
                <a:cubicBezTo>
                  <a:pt x="24779" y="38664"/>
                  <a:pt x="26216" y="34170"/>
                  <a:pt x="21003" y="32867"/>
                </a:cubicBezTo>
                <a:cubicBezTo>
                  <a:pt x="18246" y="32148"/>
                  <a:pt x="14921" y="33017"/>
                  <a:pt x="12448" y="34454"/>
                </a:cubicBezTo>
                <a:cubicBezTo>
                  <a:pt x="11011" y="35339"/>
                  <a:pt x="10426" y="36492"/>
                  <a:pt x="9274" y="34755"/>
                </a:cubicBezTo>
                <a:cubicBezTo>
                  <a:pt x="8405" y="33451"/>
                  <a:pt x="9407" y="33151"/>
                  <a:pt x="7987" y="31279"/>
                </a:cubicBezTo>
                <a:cubicBezTo>
                  <a:pt x="7018" y="30026"/>
                  <a:pt x="6249" y="29826"/>
                  <a:pt x="6433" y="27269"/>
                </a:cubicBezTo>
                <a:cubicBezTo>
                  <a:pt x="6684" y="23978"/>
                  <a:pt x="0" y="17060"/>
                  <a:pt x="27553" y="953"/>
                </a:cubicBezTo>
                <a:cubicBezTo>
                  <a:pt x="28622" y="268"/>
                  <a:pt x="28305" y="1"/>
                  <a:pt x="27035" y="335"/>
                </a:cubicBezTo>
                <a:cubicBezTo>
                  <a:pt x="25615" y="686"/>
                  <a:pt x="19683" y="2524"/>
                  <a:pt x="15356" y="4378"/>
                </a:cubicBezTo>
                <a:cubicBezTo>
                  <a:pt x="3977" y="9291"/>
                  <a:pt x="5063" y="18130"/>
                  <a:pt x="5063" y="18130"/>
                </a:cubicBezTo>
                <a:close/>
              </a:path>
            </a:pathLst>
          </a:custGeom>
          <a:gradFill>
            <a:gsLst>
              <a:gs pos="0">
                <a:srgbClr val="FCBC5D"/>
              </a:gs>
              <a:gs pos="100000">
                <a:srgbClr val="F2724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925156" y="2160478"/>
            <a:ext cx="363130" cy="164226"/>
          </a:xfrm>
          <a:custGeom>
            <a:rect b="b" l="l" r="r" t="t"/>
            <a:pathLst>
              <a:path extrusionOk="0" h="4262" w="9424">
                <a:moveTo>
                  <a:pt x="151" y="3910"/>
                </a:moveTo>
                <a:cubicBezTo>
                  <a:pt x="268" y="4261"/>
                  <a:pt x="3943" y="3091"/>
                  <a:pt x="6266" y="2356"/>
                </a:cubicBezTo>
                <a:cubicBezTo>
                  <a:pt x="8588" y="1638"/>
                  <a:pt x="9424" y="1237"/>
                  <a:pt x="9340" y="602"/>
                </a:cubicBezTo>
                <a:cubicBezTo>
                  <a:pt x="9257" y="0"/>
                  <a:pt x="6065" y="936"/>
                  <a:pt x="4712" y="1588"/>
                </a:cubicBezTo>
                <a:cubicBezTo>
                  <a:pt x="3325" y="2256"/>
                  <a:pt x="0" y="3492"/>
                  <a:pt x="151" y="3910"/>
                </a:cubicBezTo>
                <a:close/>
              </a:path>
            </a:pathLst>
          </a:custGeom>
          <a:solidFill>
            <a:srgbClr val="F797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9" y="4008882"/>
            <a:ext cx="793847" cy="1135090"/>
          </a:xfrm>
          <a:custGeom>
            <a:rect b="b" l="l" r="r" t="t"/>
            <a:pathLst>
              <a:path extrusionOk="0" h="29458" w="20602">
                <a:moveTo>
                  <a:pt x="0" y="1"/>
                </a:moveTo>
                <a:lnTo>
                  <a:pt x="0" y="29458"/>
                </a:lnTo>
                <a:lnTo>
                  <a:pt x="20602" y="29458"/>
                </a:lnTo>
                <a:cubicBezTo>
                  <a:pt x="14988" y="28856"/>
                  <a:pt x="17711" y="25748"/>
                  <a:pt x="15957" y="22824"/>
                </a:cubicBezTo>
                <a:cubicBezTo>
                  <a:pt x="14992" y="21230"/>
                  <a:pt x="14069" y="20410"/>
                  <a:pt x="12777" y="20410"/>
                </a:cubicBezTo>
                <a:cubicBezTo>
                  <a:pt x="12078" y="20410"/>
                  <a:pt x="11272" y="20650"/>
                  <a:pt x="10293" y="21137"/>
                </a:cubicBezTo>
                <a:cubicBezTo>
                  <a:pt x="12248" y="16835"/>
                  <a:pt x="9150" y="13026"/>
                  <a:pt x="4919" y="13026"/>
                </a:cubicBezTo>
                <a:cubicBezTo>
                  <a:pt x="4812" y="13026"/>
                  <a:pt x="4704" y="13028"/>
                  <a:pt x="4595" y="13033"/>
                </a:cubicBezTo>
                <a:cubicBezTo>
                  <a:pt x="6483" y="6767"/>
                  <a:pt x="3860" y="2340"/>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1682281" y="3309054"/>
            <a:ext cx="5715911" cy="195402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1426720" y="30888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5736439" y="3620012"/>
            <a:ext cx="4248632" cy="2511124"/>
          </a:xfrm>
          <a:custGeom>
            <a:rect b="b" l="l" r="r" t="t"/>
            <a:pathLst>
              <a:path extrusionOk="0" h="65169" w="110261">
                <a:moveTo>
                  <a:pt x="59187" y="1"/>
                </a:moveTo>
                <a:cubicBezTo>
                  <a:pt x="53901" y="1"/>
                  <a:pt x="48943" y="2323"/>
                  <a:pt x="45531" y="6183"/>
                </a:cubicBezTo>
                <a:cubicBezTo>
                  <a:pt x="44464" y="7391"/>
                  <a:pt x="42952" y="8026"/>
                  <a:pt x="41382" y="8026"/>
                </a:cubicBezTo>
                <a:cubicBezTo>
                  <a:pt x="40912" y="8026"/>
                  <a:pt x="40437" y="7969"/>
                  <a:pt x="39967" y="7854"/>
                </a:cubicBezTo>
                <a:lnTo>
                  <a:pt x="39934" y="7854"/>
                </a:lnTo>
                <a:cubicBezTo>
                  <a:pt x="38270" y="7457"/>
                  <a:pt x="36605" y="7267"/>
                  <a:pt x="34966" y="7267"/>
                </a:cubicBezTo>
                <a:cubicBezTo>
                  <a:pt x="28742" y="7267"/>
                  <a:pt x="22899" y="10011"/>
                  <a:pt x="18931" y="14587"/>
                </a:cubicBezTo>
                <a:cubicBezTo>
                  <a:pt x="16458" y="17444"/>
                  <a:pt x="13300" y="19717"/>
                  <a:pt x="9691" y="20853"/>
                </a:cubicBezTo>
                <a:cubicBezTo>
                  <a:pt x="5631" y="22106"/>
                  <a:pt x="2340" y="25448"/>
                  <a:pt x="1354" y="29892"/>
                </a:cubicBezTo>
                <a:cubicBezTo>
                  <a:pt x="0" y="36074"/>
                  <a:pt x="3693" y="42340"/>
                  <a:pt x="9725" y="44161"/>
                </a:cubicBezTo>
                <a:cubicBezTo>
                  <a:pt x="10909" y="44516"/>
                  <a:pt x="12099" y="44684"/>
                  <a:pt x="13265" y="44684"/>
                </a:cubicBezTo>
                <a:cubicBezTo>
                  <a:pt x="15504" y="44684"/>
                  <a:pt x="17653" y="44062"/>
                  <a:pt x="19499" y="42941"/>
                </a:cubicBezTo>
                <a:cubicBezTo>
                  <a:pt x="22240" y="45882"/>
                  <a:pt x="25815" y="48054"/>
                  <a:pt x="29992" y="49057"/>
                </a:cubicBezTo>
                <a:cubicBezTo>
                  <a:pt x="31636" y="49441"/>
                  <a:pt x="33296" y="49631"/>
                  <a:pt x="34921" y="49631"/>
                </a:cubicBezTo>
                <a:cubicBezTo>
                  <a:pt x="35625" y="49631"/>
                  <a:pt x="36323" y="49595"/>
                  <a:pt x="37010" y="49525"/>
                </a:cubicBezTo>
                <a:cubicBezTo>
                  <a:pt x="38163" y="56709"/>
                  <a:pt x="43476" y="62841"/>
                  <a:pt x="50995" y="64646"/>
                </a:cubicBezTo>
                <a:cubicBezTo>
                  <a:pt x="52460" y="64999"/>
                  <a:pt x="53925" y="65168"/>
                  <a:pt x="55368" y="65168"/>
                </a:cubicBezTo>
                <a:cubicBezTo>
                  <a:pt x="63749" y="65168"/>
                  <a:pt x="71346" y="59455"/>
                  <a:pt x="73384" y="50945"/>
                </a:cubicBezTo>
                <a:cubicBezTo>
                  <a:pt x="73535" y="50360"/>
                  <a:pt x="73635" y="49775"/>
                  <a:pt x="73719" y="49174"/>
                </a:cubicBezTo>
                <a:cubicBezTo>
                  <a:pt x="75774" y="50845"/>
                  <a:pt x="78197" y="52098"/>
                  <a:pt x="80953" y="52766"/>
                </a:cubicBezTo>
                <a:cubicBezTo>
                  <a:pt x="82340" y="53110"/>
                  <a:pt x="83740" y="53272"/>
                  <a:pt x="85120" y="53272"/>
                </a:cubicBezTo>
                <a:cubicBezTo>
                  <a:pt x="85952" y="53272"/>
                  <a:pt x="86776" y="53213"/>
                  <a:pt x="87587" y="53100"/>
                </a:cubicBezTo>
                <a:cubicBezTo>
                  <a:pt x="89308" y="55707"/>
                  <a:pt x="92065" y="57628"/>
                  <a:pt x="95440" y="58213"/>
                </a:cubicBezTo>
                <a:cubicBezTo>
                  <a:pt x="96107" y="58330"/>
                  <a:pt x="96772" y="58386"/>
                  <a:pt x="97430" y="58386"/>
                </a:cubicBezTo>
                <a:cubicBezTo>
                  <a:pt x="102609" y="58386"/>
                  <a:pt x="107335" y="54888"/>
                  <a:pt x="108773" y="49759"/>
                </a:cubicBezTo>
                <a:cubicBezTo>
                  <a:pt x="110260" y="44429"/>
                  <a:pt x="107787" y="38948"/>
                  <a:pt x="103193" y="36375"/>
                </a:cubicBezTo>
                <a:cubicBezTo>
                  <a:pt x="103744" y="27787"/>
                  <a:pt x="98063" y="19767"/>
                  <a:pt x="89408" y="17695"/>
                </a:cubicBezTo>
                <a:cubicBezTo>
                  <a:pt x="89057" y="17611"/>
                  <a:pt x="88723" y="17528"/>
                  <a:pt x="88372" y="17461"/>
                </a:cubicBezTo>
                <a:cubicBezTo>
                  <a:pt x="82725" y="16442"/>
                  <a:pt x="77695" y="13267"/>
                  <a:pt x="74604" y="8455"/>
                </a:cubicBezTo>
                <a:cubicBezTo>
                  <a:pt x="72165" y="4612"/>
                  <a:pt x="68272" y="1655"/>
                  <a:pt x="63493" y="519"/>
                </a:cubicBezTo>
                <a:cubicBezTo>
                  <a:pt x="62050" y="168"/>
                  <a:pt x="60607" y="1"/>
                  <a:pt x="591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257938" y="3616158"/>
            <a:ext cx="1897379" cy="567892"/>
          </a:xfrm>
          <a:custGeom>
            <a:rect b="b" l="l" r="r" t="t"/>
            <a:pathLst>
              <a:path extrusionOk="0" h="14738" w="49241">
                <a:moveTo>
                  <a:pt x="43643" y="10844"/>
                </a:moveTo>
                <a:cubicBezTo>
                  <a:pt x="43593" y="7837"/>
                  <a:pt x="40803" y="5414"/>
                  <a:pt x="37361" y="5414"/>
                </a:cubicBezTo>
                <a:cubicBezTo>
                  <a:pt x="36726" y="5414"/>
                  <a:pt x="36108" y="5497"/>
                  <a:pt x="35539" y="5648"/>
                </a:cubicBezTo>
                <a:cubicBezTo>
                  <a:pt x="34420" y="2373"/>
                  <a:pt x="31296" y="0"/>
                  <a:pt x="27653" y="0"/>
                </a:cubicBezTo>
                <a:cubicBezTo>
                  <a:pt x="23760" y="0"/>
                  <a:pt x="20502" y="2657"/>
                  <a:pt x="19566" y="6249"/>
                </a:cubicBezTo>
                <a:cubicBezTo>
                  <a:pt x="18513" y="5715"/>
                  <a:pt x="17310" y="5414"/>
                  <a:pt x="15990" y="5414"/>
                </a:cubicBezTo>
                <a:cubicBezTo>
                  <a:pt x="12816" y="5414"/>
                  <a:pt x="10159" y="7185"/>
                  <a:pt x="9441" y="9608"/>
                </a:cubicBezTo>
                <a:cubicBezTo>
                  <a:pt x="4211" y="9808"/>
                  <a:pt x="0" y="11396"/>
                  <a:pt x="134" y="13317"/>
                </a:cubicBezTo>
                <a:cubicBezTo>
                  <a:pt x="251" y="14737"/>
                  <a:pt x="49224" y="14069"/>
                  <a:pt x="49224" y="12916"/>
                </a:cubicBezTo>
                <a:cubicBezTo>
                  <a:pt x="49241" y="11863"/>
                  <a:pt x="46851" y="11011"/>
                  <a:pt x="43643" y="10844"/>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 name="Google Shape;34;p2"/>
          <p:cNvGrpSpPr/>
          <p:nvPr/>
        </p:nvGrpSpPr>
        <p:grpSpPr>
          <a:xfrm>
            <a:off x="272740" y="252581"/>
            <a:ext cx="1252660" cy="1204643"/>
            <a:chOff x="7384701" y="199425"/>
            <a:chExt cx="1572114" cy="1511851"/>
          </a:xfrm>
        </p:grpSpPr>
        <p:sp>
          <p:nvSpPr>
            <p:cNvPr id="35" name="Google Shape;35;p2"/>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2"/>
          <p:cNvSpPr txBox="1"/>
          <p:nvPr>
            <p:ph type="ctrTitle"/>
          </p:nvPr>
        </p:nvSpPr>
        <p:spPr>
          <a:xfrm>
            <a:off x="2377800" y="811653"/>
            <a:ext cx="6226200" cy="1386300"/>
          </a:xfrm>
          <a:prstGeom prst="rect">
            <a:avLst/>
          </a:prstGeom>
        </p:spPr>
        <p:txBody>
          <a:bodyPr anchorCtr="0" anchor="t" bIns="91425" lIns="91425" spcFirstLastPara="1" rIns="91425" wrap="square" tIns="91425">
            <a:noAutofit/>
          </a:bodyPr>
          <a:lstStyle>
            <a:lvl1pPr lvl="0" algn="r">
              <a:lnSpc>
                <a:spcPct val="90000"/>
              </a:lnSpc>
              <a:spcBef>
                <a:spcPts val="0"/>
              </a:spcBef>
              <a:spcAft>
                <a:spcPts val="0"/>
              </a:spcAft>
              <a:buClr>
                <a:schemeClr val="dk2"/>
              </a:buClr>
              <a:buSzPts val="3700"/>
              <a:buFont typeface="Poppins Black"/>
              <a:buNone/>
              <a:defRPr sz="7000">
                <a:solidFill>
                  <a:schemeClr val="dk2"/>
                </a:solidFill>
              </a:defRPr>
            </a:lvl1pPr>
            <a:lvl2pPr lvl="1" algn="ctr">
              <a:spcBef>
                <a:spcPts val="0"/>
              </a:spcBef>
              <a:spcAft>
                <a:spcPts val="0"/>
              </a:spcAft>
              <a:buClr>
                <a:schemeClr val="dk2"/>
              </a:buClr>
              <a:buSzPts val="5200"/>
              <a:buNone/>
              <a:defRPr sz="5200">
                <a:solidFill>
                  <a:schemeClr val="dk2"/>
                </a:solidFill>
              </a:defRPr>
            </a:lvl2pPr>
            <a:lvl3pPr lvl="2" algn="ctr">
              <a:spcBef>
                <a:spcPts val="0"/>
              </a:spcBef>
              <a:spcAft>
                <a:spcPts val="0"/>
              </a:spcAft>
              <a:buClr>
                <a:schemeClr val="dk2"/>
              </a:buClr>
              <a:buSzPts val="5200"/>
              <a:buNone/>
              <a:defRPr sz="5200">
                <a:solidFill>
                  <a:schemeClr val="dk2"/>
                </a:solidFill>
              </a:defRPr>
            </a:lvl3pPr>
            <a:lvl4pPr lvl="3" algn="ctr">
              <a:spcBef>
                <a:spcPts val="0"/>
              </a:spcBef>
              <a:spcAft>
                <a:spcPts val="0"/>
              </a:spcAft>
              <a:buClr>
                <a:schemeClr val="dk2"/>
              </a:buClr>
              <a:buSzPts val="5200"/>
              <a:buNone/>
              <a:defRPr sz="5200">
                <a:solidFill>
                  <a:schemeClr val="dk2"/>
                </a:solidFill>
              </a:defRPr>
            </a:lvl4pPr>
            <a:lvl5pPr lvl="4" algn="ctr">
              <a:spcBef>
                <a:spcPts val="0"/>
              </a:spcBef>
              <a:spcAft>
                <a:spcPts val="0"/>
              </a:spcAft>
              <a:buClr>
                <a:schemeClr val="dk2"/>
              </a:buClr>
              <a:buSzPts val="5200"/>
              <a:buNone/>
              <a:defRPr sz="5200">
                <a:solidFill>
                  <a:schemeClr val="dk2"/>
                </a:solidFill>
              </a:defRPr>
            </a:lvl5pPr>
            <a:lvl6pPr lvl="5" algn="ctr">
              <a:spcBef>
                <a:spcPts val="0"/>
              </a:spcBef>
              <a:spcAft>
                <a:spcPts val="0"/>
              </a:spcAft>
              <a:buClr>
                <a:schemeClr val="dk2"/>
              </a:buClr>
              <a:buSzPts val="5200"/>
              <a:buNone/>
              <a:defRPr sz="5200">
                <a:solidFill>
                  <a:schemeClr val="dk2"/>
                </a:solidFill>
              </a:defRPr>
            </a:lvl6pPr>
            <a:lvl7pPr lvl="6" algn="ctr">
              <a:spcBef>
                <a:spcPts val="0"/>
              </a:spcBef>
              <a:spcAft>
                <a:spcPts val="0"/>
              </a:spcAft>
              <a:buClr>
                <a:schemeClr val="dk2"/>
              </a:buClr>
              <a:buSzPts val="5200"/>
              <a:buNone/>
              <a:defRPr sz="5200">
                <a:solidFill>
                  <a:schemeClr val="dk2"/>
                </a:solidFill>
              </a:defRPr>
            </a:lvl7pPr>
            <a:lvl8pPr lvl="7" algn="ctr">
              <a:spcBef>
                <a:spcPts val="0"/>
              </a:spcBef>
              <a:spcAft>
                <a:spcPts val="0"/>
              </a:spcAft>
              <a:buClr>
                <a:schemeClr val="dk2"/>
              </a:buClr>
              <a:buSzPts val="5200"/>
              <a:buNone/>
              <a:defRPr sz="5200">
                <a:solidFill>
                  <a:schemeClr val="dk2"/>
                </a:solidFill>
              </a:defRPr>
            </a:lvl8pPr>
            <a:lvl9pPr lvl="8" algn="ctr">
              <a:spcBef>
                <a:spcPts val="0"/>
              </a:spcBef>
              <a:spcAft>
                <a:spcPts val="0"/>
              </a:spcAft>
              <a:buClr>
                <a:schemeClr val="dk2"/>
              </a:buClr>
              <a:buSzPts val="5200"/>
              <a:buNone/>
              <a:defRPr sz="5200">
                <a:solidFill>
                  <a:schemeClr val="dk2"/>
                </a:solidFill>
              </a:defRPr>
            </a:lvl9pPr>
          </a:lstStyle>
          <a:p/>
        </p:txBody>
      </p:sp>
      <p:sp>
        <p:nvSpPr>
          <p:cNvPr id="39" name="Google Shape;39;p2"/>
          <p:cNvSpPr txBox="1"/>
          <p:nvPr>
            <p:ph idx="1" type="subTitle"/>
          </p:nvPr>
        </p:nvSpPr>
        <p:spPr>
          <a:xfrm>
            <a:off x="3306000" y="2426888"/>
            <a:ext cx="5234700" cy="4023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b" bIns="91425" lIns="91425" spcFirstLastPara="1" rIns="91425" wrap="square" tIns="91425">
            <a:noAutofit/>
          </a:bodyPr>
          <a:lstStyle>
            <a:lvl1pPr lvl="0" algn="r">
              <a:lnSpc>
                <a:spcPct val="100000"/>
              </a:lnSpc>
              <a:spcBef>
                <a:spcPts val="0"/>
              </a:spcBef>
              <a:spcAft>
                <a:spcPts val="0"/>
              </a:spcAft>
              <a:buSzPts val="1400"/>
              <a:buFont typeface="Lato"/>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1" name="Shape 111"/>
        <p:cNvGrpSpPr/>
        <p:nvPr/>
      </p:nvGrpSpPr>
      <p:grpSpPr>
        <a:xfrm>
          <a:off x="0" y="0"/>
          <a:ext cx="0" cy="0"/>
          <a:chOff x="0" y="0"/>
          <a:chExt cx="0" cy="0"/>
        </a:xfrm>
      </p:grpSpPr>
      <p:sp>
        <p:nvSpPr>
          <p:cNvPr id="112" name="Google Shape;112;p11"/>
          <p:cNvSpPr/>
          <p:nvPr/>
        </p:nvSpPr>
        <p:spPr>
          <a:xfrm flipH="1">
            <a:off x="7251405" y="93800"/>
            <a:ext cx="2148846" cy="646266"/>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3230604" y="1582744"/>
            <a:ext cx="9840760" cy="3282519"/>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937500" y="2730469"/>
            <a:ext cx="7568678" cy="258740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a:off x="-859924" y="2153900"/>
            <a:ext cx="3719855" cy="1858917"/>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a:off x="262025" y="426850"/>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txBox="1"/>
          <p:nvPr>
            <p:ph type="title"/>
          </p:nvPr>
        </p:nvSpPr>
        <p:spPr>
          <a:xfrm>
            <a:off x="715100" y="1230900"/>
            <a:ext cx="7713900" cy="2529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11000"/>
              <a:buNone/>
              <a:defRPr sz="100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
        <p:nvSpPr>
          <p:cNvPr id="118" name="Google Shape;118;p11"/>
          <p:cNvSpPr/>
          <p:nvPr/>
        </p:nvSpPr>
        <p:spPr>
          <a:xfrm rot="10800000">
            <a:off x="1460996" y="5344026"/>
            <a:ext cx="262500" cy="262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120" name="Shape 120"/>
        <p:cNvGrpSpPr/>
        <p:nvPr/>
      </p:nvGrpSpPr>
      <p:grpSpPr>
        <a:xfrm>
          <a:off x="0" y="0"/>
          <a:ext cx="0" cy="0"/>
          <a:chOff x="0" y="0"/>
          <a:chExt cx="0" cy="0"/>
        </a:xfrm>
      </p:grpSpPr>
      <p:sp>
        <p:nvSpPr>
          <p:cNvPr id="121" name="Google Shape;121;p12"/>
          <p:cNvSpPr/>
          <p:nvPr/>
        </p:nvSpPr>
        <p:spPr>
          <a:xfrm>
            <a:off x="4921525" y="3892000"/>
            <a:ext cx="5155928" cy="1783236"/>
          </a:xfrm>
          <a:custGeom>
            <a:rect b="b" l="l" r="r" t="t"/>
            <a:pathLst>
              <a:path extrusionOk="0" h="46150" w="133435">
                <a:moveTo>
                  <a:pt x="124446" y="38146"/>
                </a:moveTo>
                <a:cubicBezTo>
                  <a:pt x="126701" y="35539"/>
                  <a:pt x="127904" y="32198"/>
                  <a:pt x="127821" y="28756"/>
                </a:cubicBezTo>
                <a:cubicBezTo>
                  <a:pt x="127670" y="21604"/>
                  <a:pt x="121956" y="15623"/>
                  <a:pt x="114805" y="15188"/>
                </a:cubicBezTo>
                <a:cubicBezTo>
                  <a:pt x="106785" y="14670"/>
                  <a:pt x="100001" y="21036"/>
                  <a:pt x="100001" y="29056"/>
                </a:cubicBezTo>
                <a:lnTo>
                  <a:pt x="100001" y="29357"/>
                </a:lnTo>
                <a:cubicBezTo>
                  <a:pt x="97679" y="26717"/>
                  <a:pt x="94086" y="25581"/>
                  <a:pt x="90678" y="26400"/>
                </a:cubicBezTo>
                <a:cubicBezTo>
                  <a:pt x="90059" y="20034"/>
                  <a:pt x="84696" y="15172"/>
                  <a:pt x="78313" y="15172"/>
                </a:cubicBezTo>
                <a:lnTo>
                  <a:pt x="78313" y="14854"/>
                </a:lnTo>
                <a:cubicBezTo>
                  <a:pt x="78313" y="7970"/>
                  <a:pt x="73301" y="2122"/>
                  <a:pt x="66500" y="1070"/>
                </a:cubicBezTo>
                <a:cubicBezTo>
                  <a:pt x="59717" y="0"/>
                  <a:pt x="53167" y="4060"/>
                  <a:pt x="51078" y="10610"/>
                </a:cubicBezTo>
                <a:cubicBezTo>
                  <a:pt x="47369" y="4261"/>
                  <a:pt x="40435" y="518"/>
                  <a:pt x="33100" y="919"/>
                </a:cubicBezTo>
                <a:cubicBezTo>
                  <a:pt x="23392" y="1437"/>
                  <a:pt x="15456" y="9173"/>
                  <a:pt x="14670" y="18847"/>
                </a:cubicBezTo>
                <a:cubicBezTo>
                  <a:pt x="14453" y="21437"/>
                  <a:pt x="14754" y="24044"/>
                  <a:pt x="15556" y="26500"/>
                </a:cubicBezTo>
                <a:cubicBezTo>
                  <a:pt x="10009" y="28889"/>
                  <a:pt x="8321" y="35940"/>
                  <a:pt x="12181" y="40569"/>
                </a:cubicBezTo>
                <a:cubicBezTo>
                  <a:pt x="4979" y="41137"/>
                  <a:pt x="0" y="42373"/>
                  <a:pt x="0" y="43810"/>
                </a:cubicBezTo>
                <a:cubicBezTo>
                  <a:pt x="0" y="45782"/>
                  <a:pt x="133435" y="46149"/>
                  <a:pt x="133435" y="42975"/>
                </a:cubicBezTo>
                <a:cubicBezTo>
                  <a:pt x="133435" y="40953"/>
                  <a:pt x="129859" y="39165"/>
                  <a:pt x="124446" y="38146"/>
                </a:cubicBezTo>
                <a:close/>
              </a:path>
            </a:pathLst>
          </a:custGeom>
          <a:gradFill>
            <a:gsLst>
              <a:gs pos="0">
                <a:srgbClr val="F27243"/>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2"/>
          <p:cNvSpPr/>
          <p:nvPr/>
        </p:nvSpPr>
        <p:spPr>
          <a:xfrm>
            <a:off x="254125" y="3924255"/>
            <a:ext cx="2421488" cy="779257"/>
          </a:xfrm>
          <a:custGeom>
            <a:rect b="b" l="l" r="r" t="t"/>
            <a:pathLst>
              <a:path extrusionOk="0" h="13432" w="41739">
                <a:moveTo>
                  <a:pt x="20879" y="0"/>
                </a:moveTo>
                <a:cubicBezTo>
                  <a:pt x="19060" y="0"/>
                  <a:pt x="17217" y="609"/>
                  <a:pt x="15674" y="1909"/>
                </a:cubicBezTo>
                <a:cubicBezTo>
                  <a:pt x="15091" y="2395"/>
                  <a:pt x="14358" y="2661"/>
                  <a:pt x="13610" y="2661"/>
                </a:cubicBezTo>
                <a:cubicBezTo>
                  <a:pt x="13457" y="2661"/>
                  <a:pt x="13304" y="2650"/>
                  <a:pt x="13151" y="2628"/>
                </a:cubicBezTo>
                <a:cubicBezTo>
                  <a:pt x="12810" y="2573"/>
                  <a:pt x="12469" y="2547"/>
                  <a:pt x="12130" y="2547"/>
                </a:cubicBezTo>
                <a:cubicBezTo>
                  <a:pt x="10078" y="2547"/>
                  <a:pt x="8118" y="3525"/>
                  <a:pt x="6885" y="5217"/>
                </a:cubicBezTo>
                <a:cubicBezTo>
                  <a:pt x="6601" y="5602"/>
                  <a:pt x="6233" y="5902"/>
                  <a:pt x="5799" y="6103"/>
                </a:cubicBezTo>
                <a:cubicBezTo>
                  <a:pt x="4579" y="6671"/>
                  <a:pt x="2140" y="7991"/>
                  <a:pt x="1805" y="9612"/>
                </a:cubicBezTo>
                <a:cubicBezTo>
                  <a:pt x="1722" y="10046"/>
                  <a:pt x="1455" y="10447"/>
                  <a:pt x="1087" y="10698"/>
                </a:cubicBezTo>
                <a:cubicBezTo>
                  <a:pt x="402" y="11115"/>
                  <a:pt x="1" y="11867"/>
                  <a:pt x="1" y="12669"/>
                </a:cubicBezTo>
                <a:cubicBezTo>
                  <a:pt x="1" y="13218"/>
                  <a:pt x="4792" y="13432"/>
                  <a:pt x="11127" y="13432"/>
                </a:cubicBezTo>
                <a:cubicBezTo>
                  <a:pt x="23492" y="13432"/>
                  <a:pt x="41739" y="12619"/>
                  <a:pt x="41739" y="11901"/>
                </a:cubicBezTo>
                <a:cubicBezTo>
                  <a:pt x="41739" y="10831"/>
                  <a:pt x="39400" y="10614"/>
                  <a:pt x="36509" y="10614"/>
                </a:cubicBezTo>
                <a:cubicBezTo>
                  <a:pt x="36242" y="10614"/>
                  <a:pt x="35991" y="10614"/>
                  <a:pt x="35757" y="10631"/>
                </a:cubicBezTo>
                <a:cubicBezTo>
                  <a:pt x="36442" y="8659"/>
                  <a:pt x="35791" y="6471"/>
                  <a:pt x="34120" y="5217"/>
                </a:cubicBezTo>
                <a:cubicBezTo>
                  <a:pt x="33267" y="4578"/>
                  <a:pt x="32250" y="4256"/>
                  <a:pt x="31233" y="4256"/>
                </a:cubicBezTo>
                <a:cubicBezTo>
                  <a:pt x="30257" y="4256"/>
                  <a:pt x="29282" y="4553"/>
                  <a:pt x="28456" y="5151"/>
                </a:cubicBezTo>
                <a:cubicBezTo>
                  <a:pt x="27169" y="1865"/>
                  <a:pt x="24062" y="0"/>
                  <a:pt x="208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a:off x="6395452" y="4211718"/>
            <a:ext cx="1756768" cy="877630"/>
          </a:xfrm>
          <a:custGeom>
            <a:rect b="b" l="l" r="r" t="t"/>
            <a:pathLst>
              <a:path extrusionOk="0" h="22713" w="45465">
                <a:moveTo>
                  <a:pt x="25261" y="1"/>
                </a:moveTo>
                <a:cubicBezTo>
                  <a:pt x="20045" y="1"/>
                  <a:pt x="15558" y="3786"/>
                  <a:pt x="14704" y="8960"/>
                </a:cubicBezTo>
                <a:cubicBezTo>
                  <a:pt x="13708" y="8514"/>
                  <a:pt x="12703" y="8311"/>
                  <a:pt x="11732" y="8311"/>
                </a:cubicBezTo>
                <a:cubicBezTo>
                  <a:pt x="7131" y="8311"/>
                  <a:pt x="3302" y="12870"/>
                  <a:pt x="4930" y="17782"/>
                </a:cubicBezTo>
                <a:cubicBezTo>
                  <a:pt x="2123" y="17966"/>
                  <a:pt x="1" y="19002"/>
                  <a:pt x="1" y="20221"/>
                </a:cubicBezTo>
                <a:cubicBezTo>
                  <a:pt x="1" y="21591"/>
                  <a:pt x="2641" y="22711"/>
                  <a:pt x="5882" y="22711"/>
                </a:cubicBezTo>
                <a:cubicBezTo>
                  <a:pt x="5939" y="22712"/>
                  <a:pt x="5996" y="22712"/>
                  <a:pt x="6052" y="22712"/>
                </a:cubicBezTo>
                <a:cubicBezTo>
                  <a:pt x="7132" y="22712"/>
                  <a:pt x="8209" y="22561"/>
                  <a:pt x="9240" y="22260"/>
                </a:cubicBezTo>
                <a:cubicBezTo>
                  <a:pt x="10055" y="22559"/>
                  <a:pt x="10916" y="22712"/>
                  <a:pt x="11778" y="22712"/>
                </a:cubicBezTo>
                <a:cubicBezTo>
                  <a:pt x="12455" y="22712"/>
                  <a:pt x="13131" y="22618"/>
                  <a:pt x="13785" y="22427"/>
                </a:cubicBezTo>
                <a:cubicBezTo>
                  <a:pt x="16316" y="21680"/>
                  <a:pt x="18914" y="21231"/>
                  <a:pt x="21528" y="21231"/>
                </a:cubicBezTo>
                <a:cubicBezTo>
                  <a:pt x="22366" y="21231"/>
                  <a:pt x="23205" y="21277"/>
                  <a:pt x="24044" y="21374"/>
                </a:cubicBezTo>
                <a:cubicBezTo>
                  <a:pt x="24443" y="21421"/>
                  <a:pt x="24847" y="21443"/>
                  <a:pt x="25252" y="21443"/>
                </a:cubicBezTo>
                <a:cubicBezTo>
                  <a:pt x="25865" y="21443"/>
                  <a:pt x="26481" y="21391"/>
                  <a:pt x="27085" y="21291"/>
                </a:cubicBezTo>
                <a:cubicBezTo>
                  <a:pt x="27703" y="21174"/>
                  <a:pt x="28330" y="21115"/>
                  <a:pt x="28957" y="21115"/>
                </a:cubicBezTo>
                <a:cubicBezTo>
                  <a:pt x="29583" y="21115"/>
                  <a:pt x="30210" y="21174"/>
                  <a:pt x="30828" y="21291"/>
                </a:cubicBezTo>
                <a:cubicBezTo>
                  <a:pt x="31279" y="21391"/>
                  <a:pt x="31747" y="21441"/>
                  <a:pt x="32231" y="21441"/>
                </a:cubicBezTo>
                <a:cubicBezTo>
                  <a:pt x="32632" y="21441"/>
                  <a:pt x="33050" y="21408"/>
                  <a:pt x="33451" y="21324"/>
                </a:cubicBezTo>
                <a:cubicBezTo>
                  <a:pt x="34420" y="21408"/>
                  <a:pt x="35473" y="21441"/>
                  <a:pt x="36559" y="21441"/>
                </a:cubicBezTo>
                <a:cubicBezTo>
                  <a:pt x="41471" y="21441"/>
                  <a:pt x="45465" y="20606"/>
                  <a:pt x="45465" y="19586"/>
                </a:cubicBezTo>
                <a:cubicBezTo>
                  <a:pt x="45465" y="18684"/>
                  <a:pt x="42290" y="17932"/>
                  <a:pt x="38113" y="17765"/>
                </a:cubicBezTo>
                <a:cubicBezTo>
                  <a:pt x="39550" y="14841"/>
                  <a:pt x="38614" y="11316"/>
                  <a:pt x="35924" y="9478"/>
                </a:cubicBezTo>
                <a:cubicBezTo>
                  <a:pt x="35289" y="4164"/>
                  <a:pt x="30861" y="138"/>
                  <a:pt x="25531" y="4"/>
                </a:cubicBezTo>
                <a:cubicBezTo>
                  <a:pt x="25441" y="2"/>
                  <a:pt x="25351" y="1"/>
                  <a:pt x="2526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2"/>
          <p:cNvSpPr/>
          <p:nvPr/>
        </p:nvSpPr>
        <p:spPr>
          <a:xfrm>
            <a:off x="1148253" y="96975"/>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2"/>
          <p:cNvSpPr/>
          <p:nvPr/>
        </p:nvSpPr>
        <p:spPr>
          <a:xfrm>
            <a:off x="-336775" y="165449"/>
            <a:ext cx="2690954" cy="961790"/>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2"/>
          <p:cNvGrpSpPr/>
          <p:nvPr/>
        </p:nvGrpSpPr>
        <p:grpSpPr>
          <a:xfrm>
            <a:off x="7821351" y="674425"/>
            <a:ext cx="1572114" cy="1511851"/>
            <a:chOff x="7384701" y="199425"/>
            <a:chExt cx="1572114" cy="1511851"/>
          </a:xfrm>
        </p:grpSpPr>
        <p:sp>
          <p:nvSpPr>
            <p:cNvPr id="127" name="Google Shape;127;p12"/>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2"/>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2"/>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 name="Google Shape;130;p12"/>
          <p:cNvSpPr/>
          <p:nvPr/>
        </p:nvSpPr>
        <p:spPr>
          <a:xfrm>
            <a:off x="7362075" y="2028813"/>
            <a:ext cx="2715369" cy="816457"/>
          </a:xfrm>
          <a:custGeom>
            <a:rect b="b" l="l" r="r" t="t"/>
            <a:pathLst>
              <a:path extrusionOk="0" h="15077" w="50143">
                <a:moveTo>
                  <a:pt x="28059" y="0"/>
                </a:moveTo>
                <a:cubicBezTo>
                  <a:pt x="27957" y="0"/>
                  <a:pt x="27855" y="2"/>
                  <a:pt x="27753" y="6"/>
                </a:cubicBezTo>
                <a:cubicBezTo>
                  <a:pt x="23994" y="156"/>
                  <a:pt x="20786" y="2746"/>
                  <a:pt x="19833" y="6388"/>
                </a:cubicBezTo>
                <a:cubicBezTo>
                  <a:pt x="18697" y="5804"/>
                  <a:pt x="17444" y="5520"/>
                  <a:pt x="16174" y="5520"/>
                </a:cubicBezTo>
                <a:cubicBezTo>
                  <a:pt x="12949" y="5520"/>
                  <a:pt x="10226" y="7341"/>
                  <a:pt x="9491" y="9797"/>
                </a:cubicBezTo>
                <a:cubicBezTo>
                  <a:pt x="4160" y="9981"/>
                  <a:pt x="0" y="11601"/>
                  <a:pt x="0" y="13573"/>
                </a:cubicBezTo>
                <a:cubicBezTo>
                  <a:pt x="0" y="14681"/>
                  <a:pt x="6800" y="15077"/>
                  <a:pt x="15391" y="15077"/>
                </a:cubicBezTo>
                <a:cubicBezTo>
                  <a:pt x="30130" y="15077"/>
                  <a:pt x="50142" y="13911"/>
                  <a:pt x="50142" y="13172"/>
                </a:cubicBezTo>
                <a:cubicBezTo>
                  <a:pt x="50142" y="12119"/>
                  <a:pt x="47670" y="11267"/>
                  <a:pt x="44428" y="11067"/>
                </a:cubicBezTo>
                <a:cubicBezTo>
                  <a:pt x="44361" y="7992"/>
                  <a:pt x="41521" y="5520"/>
                  <a:pt x="38012" y="5520"/>
                </a:cubicBezTo>
                <a:cubicBezTo>
                  <a:pt x="37377" y="5520"/>
                  <a:pt x="36742" y="5603"/>
                  <a:pt x="36141" y="5770"/>
                </a:cubicBezTo>
                <a:cubicBezTo>
                  <a:pt x="34954" y="2308"/>
                  <a:pt x="31696" y="0"/>
                  <a:pt x="28059"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2"/>
          <p:cNvSpPr txBox="1"/>
          <p:nvPr>
            <p:ph type="title"/>
          </p:nvPr>
        </p:nvSpPr>
        <p:spPr>
          <a:xfrm>
            <a:off x="1124900" y="1492375"/>
            <a:ext cx="7304100" cy="738900"/>
          </a:xfrm>
          <a:prstGeom prst="rect">
            <a:avLst/>
          </a:prstGeom>
        </p:spPr>
        <p:txBody>
          <a:bodyPr anchorCtr="0" anchor="ctr" bIns="91425" lIns="91425" spcFirstLastPara="1" rIns="91425" wrap="square" tIns="91425">
            <a:spAutoFit/>
          </a:bodyPr>
          <a:lstStyle>
            <a:lvl1pPr lvl="0" rtl="0" algn="ctr">
              <a:spcBef>
                <a:spcPts val="0"/>
              </a:spcBef>
              <a:spcAft>
                <a:spcPts val="0"/>
              </a:spcAft>
              <a:buClr>
                <a:schemeClr val="dk2"/>
              </a:buClr>
              <a:buSzPts val="3600"/>
              <a:buNone/>
              <a:defRPr sz="60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2" name="Google Shape;132;p12"/>
          <p:cNvSpPr txBox="1"/>
          <p:nvPr>
            <p:ph idx="1" type="subTitle"/>
          </p:nvPr>
        </p:nvSpPr>
        <p:spPr>
          <a:xfrm>
            <a:off x="2039275" y="2529150"/>
            <a:ext cx="5071500" cy="111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3" name="Google Shape;133;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1"/>
        </a:solidFill>
      </p:bgPr>
    </p:bg>
    <p:spTree>
      <p:nvGrpSpPr>
        <p:cNvPr id="134" name="Shape 134"/>
        <p:cNvGrpSpPr/>
        <p:nvPr/>
      </p:nvGrpSpPr>
      <p:grpSpPr>
        <a:xfrm>
          <a:off x="0" y="0"/>
          <a:ext cx="0" cy="0"/>
          <a:chOff x="0" y="0"/>
          <a:chExt cx="0" cy="0"/>
        </a:xfrm>
      </p:grpSpPr>
      <p:sp>
        <p:nvSpPr>
          <p:cNvPr id="135" name="Google Shape;135;p13"/>
          <p:cNvSpPr txBox="1"/>
          <p:nvPr>
            <p:ph type="title"/>
          </p:nvPr>
        </p:nvSpPr>
        <p:spPr>
          <a:xfrm>
            <a:off x="599875" y="3833575"/>
            <a:ext cx="5071500" cy="769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2800"/>
              <a:buNone/>
              <a:defRPr sz="2800">
                <a:solidFill>
                  <a:schemeClr val="accent1"/>
                </a:solidFill>
              </a:defRPr>
            </a:lvl1pPr>
            <a:lvl2pPr lvl="1" rtl="0" algn="ctr">
              <a:spcBef>
                <a:spcPts val="0"/>
              </a:spcBef>
              <a:spcAft>
                <a:spcPts val="0"/>
              </a:spcAft>
              <a:buClr>
                <a:schemeClr val="lt1"/>
              </a:buClr>
              <a:buSzPts val="3000"/>
              <a:buNone/>
              <a:defRPr sz="3000">
                <a:solidFill>
                  <a:schemeClr val="lt1"/>
                </a:solidFill>
              </a:defRPr>
            </a:lvl2pPr>
            <a:lvl3pPr lvl="2" rtl="0" algn="ctr">
              <a:spcBef>
                <a:spcPts val="0"/>
              </a:spcBef>
              <a:spcAft>
                <a:spcPts val="0"/>
              </a:spcAft>
              <a:buClr>
                <a:schemeClr val="lt1"/>
              </a:buClr>
              <a:buSzPts val="3000"/>
              <a:buNone/>
              <a:defRPr sz="3000">
                <a:solidFill>
                  <a:schemeClr val="lt1"/>
                </a:solidFill>
              </a:defRPr>
            </a:lvl3pPr>
            <a:lvl4pPr lvl="3" rtl="0" algn="ctr">
              <a:spcBef>
                <a:spcPts val="0"/>
              </a:spcBef>
              <a:spcAft>
                <a:spcPts val="0"/>
              </a:spcAft>
              <a:buClr>
                <a:schemeClr val="lt1"/>
              </a:buClr>
              <a:buSzPts val="3000"/>
              <a:buNone/>
              <a:defRPr sz="3000">
                <a:solidFill>
                  <a:schemeClr val="lt1"/>
                </a:solidFill>
              </a:defRPr>
            </a:lvl4pPr>
            <a:lvl5pPr lvl="4" rtl="0" algn="ctr">
              <a:spcBef>
                <a:spcPts val="0"/>
              </a:spcBef>
              <a:spcAft>
                <a:spcPts val="0"/>
              </a:spcAft>
              <a:buClr>
                <a:schemeClr val="lt1"/>
              </a:buClr>
              <a:buSzPts val="3000"/>
              <a:buNone/>
              <a:defRPr sz="3000">
                <a:solidFill>
                  <a:schemeClr val="lt1"/>
                </a:solidFill>
              </a:defRPr>
            </a:lvl5pPr>
            <a:lvl6pPr lvl="5" rtl="0" algn="ctr">
              <a:spcBef>
                <a:spcPts val="0"/>
              </a:spcBef>
              <a:spcAft>
                <a:spcPts val="0"/>
              </a:spcAft>
              <a:buClr>
                <a:schemeClr val="lt1"/>
              </a:buClr>
              <a:buSzPts val="3000"/>
              <a:buNone/>
              <a:defRPr sz="3000">
                <a:solidFill>
                  <a:schemeClr val="lt1"/>
                </a:solidFill>
              </a:defRPr>
            </a:lvl6pPr>
            <a:lvl7pPr lvl="6" rtl="0" algn="ctr">
              <a:spcBef>
                <a:spcPts val="0"/>
              </a:spcBef>
              <a:spcAft>
                <a:spcPts val="0"/>
              </a:spcAft>
              <a:buClr>
                <a:schemeClr val="lt1"/>
              </a:buClr>
              <a:buSzPts val="3000"/>
              <a:buNone/>
              <a:defRPr sz="3000">
                <a:solidFill>
                  <a:schemeClr val="lt1"/>
                </a:solidFill>
              </a:defRPr>
            </a:lvl7pPr>
            <a:lvl8pPr lvl="7" rtl="0" algn="ctr">
              <a:spcBef>
                <a:spcPts val="0"/>
              </a:spcBef>
              <a:spcAft>
                <a:spcPts val="0"/>
              </a:spcAft>
              <a:buClr>
                <a:schemeClr val="lt1"/>
              </a:buClr>
              <a:buSzPts val="3000"/>
              <a:buNone/>
              <a:defRPr sz="3000">
                <a:solidFill>
                  <a:schemeClr val="lt1"/>
                </a:solidFill>
              </a:defRPr>
            </a:lvl8pPr>
            <a:lvl9pPr lvl="8" rtl="0" algn="ctr">
              <a:spcBef>
                <a:spcPts val="0"/>
              </a:spcBef>
              <a:spcAft>
                <a:spcPts val="0"/>
              </a:spcAft>
              <a:buClr>
                <a:schemeClr val="lt1"/>
              </a:buClr>
              <a:buSzPts val="3000"/>
              <a:buNone/>
              <a:defRPr sz="3000">
                <a:solidFill>
                  <a:schemeClr val="lt1"/>
                </a:solidFill>
              </a:defRPr>
            </a:lvl9pPr>
          </a:lstStyle>
          <a:p/>
        </p:txBody>
      </p:sp>
      <p:sp>
        <p:nvSpPr>
          <p:cNvPr id="136" name="Google Shape;136;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7" name="Shape 137"/>
        <p:cNvGrpSpPr/>
        <p:nvPr/>
      </p:nvGrpSpPr>
      <p:grpSpPr>
        <a:xfrm>
          <a:off x="0" y="0"/>
          <a:ext cx="0" cy="0"/>
          <a:chOff x="0" y="0"/>
          <a:chExt cx="0" cy="0"/>
        </a:xfrm>
      </p:grpSpPr>
      <p:sp>
        <p:nvSpPr>
          <p:cNvPr id="138" name="Google Shape;138;p14"/>
          <p:cNvSpPr/>
          <p:nvPr/>
        </p:nvSpPr>
        <p:spPr>
          <a:xfrm flipH="1">
            <a:off x="4809560" y="1319531"/>
            <a:ext cx="4606244" cy="3890435"/>
          </a:xfrm>
          <a:custGeom>
            <a:rect b="b" l="l" r="r" t="t"/>
            <a:pathLst>
              <a:path extrusionOk="0" h="73101" w="86551">
                <a:moveTo>
                  <a:pt x="5063" y="18130"/>
                </a:moveTo>
                <a:lnTo>
                  <a:pt x="5063" y="73101"/>
                </a:lnTo>
                <a:lnTo>
                  <a:pt x="86551" y="73101"/>
                </a:lnTo>
                <a:lnTo>
                  <a:pt x="86551" y="24061"/>
                </a:lnTo>
                <a:cubicBezTo>
                  <a:pt x="81204" y="21304"/>
                  <a:pt x="73551" y="20887"/>
                  <a:pt x="68472" y="25064"/>
                </a:cubicBezTo>
                <a:cubicBezTo>
                  <a:pt x="65297" y="27670"/>
                  <a:pt x="62825" y="31680"/>
                  <a:pt x="62106" y="35774"/>
                </a:cubicBezTo>
                <a:cubicBezTo>
                  <a:pt x="61304" y="40185"/>
                  <a:pt x="63627" y="44880"/>
                  <a:pt x="66066" y="46116"/>
                </a:cubicBezTo>
                <a:cubicBezTo>
                  <a:pt x="67804" y="46985"/>
                  <a:pt x="65565" y="49024"/>
                  <a:pt x="64830" y="49575"/>
                </a:cubicBezTo>
                <a:cubicBezTo>
                  <a:pt x="63159" y="50878"/>
                  <a:pt x="61020" y="50945"/>
                  <a:pt x="60569" y="50377"/>
                </a:cubicBezTo>
                <a:cubicBezTo>
                  <a:pt x="60201" y="49909"/>
                  <a:pt x="61521" y="49224"/>
                  <a:pt x="61221" y="48055"/>
                </a:cubicBezTo>
                <a:cubicBezTo>
                  <a:pt x="60786" y="46751"/>
                  <a:pt x="60485" y="45882"/>
                  <a:pt x="59483" y="44730"/>
                </a:cubicBezTo>
                <a:cubicBezTo>
                  <a:pt x="56592" y="41555"/>
                  <a:pt x="51830" y="40820"/>
                  <a:pt x="48355" y="43727"/>
                </a:cubicBezTo>
                <a:cubicBezTo>
                  <a:pt x="45748" y="45899"/>
                  <a:pt x="45180" y="48372"/>
                  <a:pt x="40986" y="47202"/>
                </a:cubicBezTo>
                <a:cubicBezTo>
                  <a:pt x="37661" y="46317"/>
                  <a:pt x="36057" y="37010"/>
                  <a:pt x="30560" y="42708"/>
                </a:cubicBezTo>
                <a:cubicBezTo>
                  <a:pt x="29976" y="40235"/>
                  <a:pt x="26801" y="40385"/>
                  <a:pt x="25782" y="42557"/>
                </a:cubicBezTo>
                <a:cubicBezTo>
                  <a:pt x="24779" y="38664"/>
                  <a:pt x="26216" y="34170"/>
                  <a:pt x="21003" y="32867"/>
                </a:cubicBezTo>
                <a:cubicBezTo>
                  <a:pt x="18246" y="32148"/>
                  <a:pt x="14921" y="33017"/>
                  <a:pt x="12448" y="34454"/>
                </a:cubicBezTo>
                <a:cubicBezTo>
                  <a:pt x="11011" y="35339"/>
                  <a:pt x="10426" y="36492"/>
                  <a:pt x="9274" y="34755"/>
                </a:cubicBezTo>
                <a:cubicBezTo>
                  <a:pt x="8405" y="33451"/>
                  <a:pt x="9407" y="33151"/>
                  <a:pt x="7987" y="31279"/>
                </a:cubicBezTo>
                <a:cubicBezTo>
                  <a:pt x="7018" y="30026"/>
                  <a:pt x="6249" y="29826"/>
                  <a:pt x="6433" y="27269"/>
                </a:cubicBezTo>
                <a:cubicBezTo>
                  <a:pt x="6684" y="23978"/>
                  <a:pt x="0" y="17060"/>
                  <a:pt x="27553" y="953"/>
                </a:cubicBezTo>
                <a:cubicBezTo>
                  <a:pt x="28622" y="268"/>
                  <a:pt x="28305" y="1"/>
                  <a:pt x="27035" y="335"/>
                </a:cubicBezTo>
                <a:cubicBezTo>
                  <a:pt x="25615" y="686"/>
                  <a:pt x="19683" y="2524"/>
                  <a:pt x="15356" y="4378"/>
                </a:cubicBezTo>
                <a:cubicBezTo>
                  <a:pt x="3977" y="9291"/>
                  <a:pt x="5063" y="18130"/>
                  <a:pt x="5063" y="18130"/>
                </a:cubicBezTo>
                <a:close/>
              </a:path>
            </a:pathLst>
          </a:custGeom>
          <a:gradFill>
            <a:gsLst>
              <a:gs pos="0">
                <a:srgbClr val="FCBC5D"/>
              </a:gs>
              <a:gs pos="100000">
                <a:srgbClr val="F2724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4"/>
          <p:cNvSpPr/>
          <p:nvPr/>
        </p:nvSpPr>
        <p:spPr>
          <a:xfrm flipH="1">
            <a:off x="7337341" y="1039870"/>
            <a:ext cx="501545" cy="226824"/>
          </a:xfrm>
          <a:custGeom>
            <a:rect b="b" l="l" r="r" t="t"/>
            <a:pathLst>
              <a:path extrusionOk="0" h="4262" w="9424">
                <a:moveTo>
                  <a:pt x="151" y="3910"/>
                </a:moveTo>
                <a:cubicBezTo>
                  <a:pt x="268" y="4261"/>
                  <a:pt x="3943" y="3091"/>
                  <a:pt x="6266" y="2356"/>
                </a:cubicBezTo>
                <a:cubicBezTo>
                  <a:pt x="8588" y="1638"/>
                  <a:pt x="9424" y="1237"/>
                  <a:pt x="9340" y="602"/>
                </a:cubicBezTo>
                <a:cubicBezTo>
                  <a:pt x="9257" y="0"/>
                  <a:pt x="6065" y="936"/>
                  <a:pt x="4712" y="1588"/>
                </a:cubicBezTo>
                <a:cubicBezTo>
                  <a:pt x="3325" y="2256"/>
                  <a:pt x="0" y="3492"/>
                  <a:pt x="151" y="3910"/>
                </a:cubicBezTo>
                <a:close/>
              </a:path>
            </a:pathLst>
          </a:custGeom>
          <a:solidFill>
            <a:srgbClr val="F797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4"/>
          <p:cNvSpPr/>
          <p:nvPr/>
        </p:nvSpPr>
        <p:spPr>
          <a:xfrm flipH="1">
            <a:off x="-1218455" y="2387375"/>
            <a:ext cx="8448334" cy="2888118"/>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4"/>
          <p:cNvSpPr/>
          <p:nvPr/>
        </p:nvSpPr>
        <p:spPr>
          <a:xfrm>
            <a:off x="136737" y="307034"/>
            <a:ext cx="2448509" cy="732847"/>
          </a:xfrm>
          <a:custGeom>
            <a:rect b="b" l="l" r="r" t="t"/>
            <a:pathLst>
              <a:path extrusionOk="0" h="14738" w="49241">
                <a:moveTo>
                  <a:pt x="43643" y="10844"/>
                </a:moveTo>
                <a:cubicBezTo>
                  <a:pt x="43593" y="7837"/>
                  <a:pt x="40803" y="5414"/>
                  <a:pt x="37361" y="5414"/>
                </a:cubicBezTo>
                <a:cubicBezTo>
                  <a:pt x="36726" y="5414"/>
                  <a:pt x="36108" y="5497"/>
                  <a:pt x="35539" y="5648"/>
                </a:cubicBezTo>
                <a:cubicBezTo>
                  <a:pt x="34420" y="2373"/>
                  <a:pt x="31296" y="0"/>
                  <a:pt x="27653" y="0"/>
                </a:cubicBezTo>
                <a:cubicBezTo>
                  <a:pt x="23760" y="0"/>
                  <a:pt x="20502" y="2657"/>
                  <a:pt x="19566" y="6249"/>
                </a:cubicBezTo>
                <a:cubicBezTo>
                  <a:pt x="18513" y="5715"/>
                  <a:pt x="17310" y="5414"/>
                  <a:pt x="15990" y="5414"/>
                </a:cubicBezTo>
                <a:cubicBezTo>
                  <a:pt x="12816" y="5414"/>
                  <a:pt x="10159" y="7185"/>
                  <a:pt x="9441" y="9608"/>
                </a:cubicBezTo>
                <a:cubicBezTo>
                  <a:pt x="4211" y="9808"/>
                  <a:pt x="0" y="11396"/>
                  <a:pt x="134" y="13317"/>
                </a:cubicBezTo>
                <a:cubicBezTo>
                  <a:pt x="251" y="14737"/>
                  <a:pt x="49224" y="14069"/>
                  <a:pt x="49224" y="12916"/>
                </a:cubicBezTo>
                <a:cubicBezTo>
                  <a:pt x="49241" y="11863"/>
                  <a:pt x="46851" y="11011"/>
                  <a:pt x="43643" y="108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txBox="1"/>
          <p:nvPr>
            <p:ph idx="1" type="subTitle"/>
          </p:nvPr>
        </p:nvSpPr>
        <p:spPr>
          <a:xfrm>
            <a:off x="2304800" y="3284350"/>
            <a:ext cx="4534200" cy="4677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3" name="Google Shape;143;p14"/>
          <p:cNvSpPr txBox="1"/>
          <p:nvPr>
            <p:ph hasCustomPrompt="1" type="title"/>
          </p:nvPr>
        </p:nvSpPr>
        <p:spPr>
          <a:xfrm>
            <a:off x="715100" y="1396950"/>
            <a:ext cx="7713600" cy="210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1200"/>
              <a:buNone/>
              <a:defRPr sz="14000">
                <a:solidFill>
                  <a:schemeClr val="dk2"/>
                </a:solidFill>
              </a:defRPr>
            </a:lvl1pPr>
            <a:lvl2pPr lvl="1" rtl="0" algn="ctr">
              <a:spcBef>
                <a:spcPts val="0"/>
              </a:spcBef>
              <a:spcAft>
                <a:spcPts val="0"/>
              </a:spcAft>
              <a:buClr>
                <a:schemeClr val="dk2"/>
              </a:buClr>
              <a:buSzPts val="9600"/>
              <a:buNone/>
              <a:defRPr sz="9600">
                <a:solidFill>
                  <a:schemeClr val="dk2"/>
                </a:solidFill>
              </a:defRPr>
            </a:lvl2pPr>
            <a:lvl3pPr lvl="2" rtl="0" algn="ctr">
              <a:spcBef>
                <a:spcPts val="0"/>
              </a:spcBef>
              <a:spcAft>
                <a:spcPts val="0"/>
              </a:spcAft>
              <a:buClr>
                <a:schemeClr val="dk2"/>
              </a:buClr>
              <a:buSzPts val="9600"/>
              <a:buNone/>
              <a:defRPr sz="9600">
                <a:solidFill>
                  <a:schemeClr val="dk2"/>
                </a:solidFill>
              </a:defRPr>
            </a:lvl3pPr>
            <a:lvl4pPr lvl="3" rtl="0" algn="ctr">
              <a:spcBef>
                <a:spcPts val="0"/>
              </a:spcBef>
              <a:spcAft>
                <a:spcPts val="0"/>
              </a:spcAft>
              <a:buClr>
                <a:schemeClr val="dk2"/>
              </a:buClr>
              <a:buSzPts val="9600"/>
              <a:buNone/>
              <a:defRPr sz="9600">
                <a:solidFill>
                  <a:schemeClr val="dk2"/>
                </a:solidFill>
              </a:defRPr>
            </a:lvl4pPr>
            <a:lvl5pPr lvl="4" rtl="0" algn="ctr">
              <a:spcBef>
                <a:spcPts val="0"/>
              </a:spcBef>
              <a:spcAft>
                <a:spcPts val="0"/>
              </a:spcAft>
              <a:buClr>
                <a:schemeClr val="dk2"/>
              </a:buClr>
              <a:buSzPts val="9600"/>
              <a:buNone/>
              <a:defRPr sz="9600">
                <a:solidFill>
                  <a:schemeClr val="dk2"/>
                </a:solidFill>
              </a:defRPr>
            </a:lvl5pPr>
            <a:lvl6pPr lvl="5" rtl="0" algn="ctr">
              <a:spcBef>
                <a:spcPts val="0"/>
              </a:spcBef>
              <a:spcAft>
                <a:spcPts val="0"/>
              </a:spcAft>
              <a:buClr>
                <a:schemeClr val="dk2"/>
              </a:buClr>
              <a:buSzPts val="9600"/>
              <a:buNone/>
              <a:defRPr sz="9600">
                <a:solidFill>
                  <a:schemeClr val="dk2"/>
                </a:solidFill>
              </a:defRPr>
            </a:lvl6pPr>
            <a:lvl7pPr lvl="6" rtl="0" algn="ctr">
              <a:spcBef>
                <a:spcPts val="0"/>
              </a:spcBef>
              <a:spcAft>
                <a:spcPts val="0"/>
              </a:spcAft>
              <a:buClr>
                <a:schemeClr val="dk2"/>
              </a:buClr>
              <a:buSzPts val="9600"/>
              <a:buNone/>
              <a:defRPr sz="9600">
                <a:solidFill>
                  <a:schemeClr val="dk2"/>
                </a:solidFill>
              </a:defRPr>
            </a:lvl7pPr>
            <a:lvl8pPr lvl="7" rtl="0" algn="ctr">
              <a:spcBef>
                <a:spcPts val="0"/>
              </a:spcBef>
              <a:spcAft>
                <a:spcPts val="0"/>
              </a:spcAft>
              <a:buClr>
                <a:schemeClr val="dk2"/>
              </a:buClr>
              <a:buSzPts val="9600"/>
              <a:buNone/>
              <a:defRPr sz="9600">
                <a:solidFill>
                  <a:schemeClr val="dk2"/>
                </a:solidFill>
              </a:defRPr>
            </a:lvl8pPr>
            <a:lvl9pPr lvl="8" rtl="0" algn="ctr">
              <a:spcBef>
                <a:spcPts val="0"/>
              </a:spcBef>
              <a:spcAft>
                <a:spcPts val="0"/>
              </a:spcAft>
              <a:buClr>
                <a:schemeClr val="dk2"/>
              </a:buClr>
              <a:buSzPts val="9600"/>
              <a:buNone/>
              <a:defRPr sz="9600">
                <a:solidFill>
                  <a:schemeClr val="dk2"/>
                </a:solidFill>
              </a:defRPr>
            </a:lvl9pPr>
          </a:lstStyle>
          <a:p>
            <a:r>
              <a:t>xx%</a:t>
            </a:r>
          </a:p>
        </p:txBody>
      </p:sp>
      <p:sp>
        <p:nvSpPr>
          <p:cNvPr id="144" name="Google Shape;144;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1"/>
        </a:solidFill>
      </p:bgPr>
    </p:bg>
    <p:spTree>
      <p:nvGrpSpPr>
        <p:cNvPr id="145" name="Shape 145"/>
        <p:cNvGrpSpPr/>
        <p:nvPr/>
      </p:nvGrpSpPr>
      <p:grpSpPr>
        <a:xfrm>
          <a:off x="0" y="0"/>
          <a:ext cx="0" cy="0"/>
          <a:chOff x="0" y="0"/>
          <a:chExt cx="0" cy="0"/>
        </a:xfrm>
      </p:grpSpPr>
      <p:sp>
        <p:nvSpPr>
          <p:cNvPr id="146" name="Google Shape;146;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6">
    <p:bg>
      <p:bgPr>
        <a:solidFill>
          <a:schemeClr val="dk1"/>
        </a:solidFill>
      </p:bgPr>
    </p:bg>
    <p:spTree>
      <p:nvGrpSpPr>
        <p:cNvPr id="147" name="Shape 147"/>
        <p:cNvGrpSpPr/>
        <p:nvPr/>
      </p:nvGrpSpPr>
      <p:grpSpPr>
        <a:xfrm>
          <a:off x="0" y="0"/>
          <a:ext cx="0" cy="0"/>
          <a:chOff x="0" y="0"/>
          <a:chExt cx="0" cy="0"/>
        </a:xfrm>
      </p:grpSpPr>
      <p:sp>
        <p:nvSpPr>
          <p:cNvPr id="148" name="Google Shape;148;p16"/>
          <p:cNvSpPr txBox="1"/>
          <p:nvPr>
            <p:ph type="title"/>
          </p:nvPr>
        </p:nvSpPr>
        <p:spPr>
          <a:xfrm>
            <a:off x="1828178" y="1632875"/>
            <a:ext cx="2604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Lato"/>
              <a:buNone/>
              <a:defRPr sz="2500"/>
            </a:lvl1pPr>
            <a:lvl2pPr lvl="1"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2pPr>
            <a:lvl3pPr lvl="2"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3pPr>
            <a:lvl4pPr lvl="3"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4pPr>
            <a:lvl5pPr lvl="4"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5pPr>
            <a:lvl6pPr lvl="5"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6pPr>
            <a:lvl7pPr lvl="6"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7pPr>
            <a:lvl8pPr lvl="7"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8pPr>
            <a:lvl9pPr lvl="8"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9pPr>
          </a:lstStyle>
          <a:p/>
        </p:txBody>
      </p:sp>
      <p:sp>
        <p:nvSpPr>
          <p:cNvPr id="149" name="Google Shape;149;p16"/>
          <p:cNvSpPr txBox="1"/>
          <p:nvPr>
            <p:ph idx="1" type="subTitle"/>
          </p:nvPr>
        </p:nvSpPr>
        <p:spPr>
          <a:xfrm>
            <a:off x="1828075" y="2143200"/>
            <a:ext cx="2604900" cy="4848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400"/>
              <a:buNone/>
              <a:defRPr sz="1400"/>
            </a:lvl1pPr>
            <a:lvl2pPr lvl="1" rtl="0">
              <a:lnSpc>
                <a:spcPct val="100000"/>
              </a:lnSpc>
              <a:spcBef>
                <a:spcPts val="0"/>
              </a:spcBef>
              <a:spcAft>
                <a:spcPts val="0"/>
              </a:spcAft>
              <a:buClr>
                <a:srgbClr val="FFFFFF"/>
              </a:buClr>
              <a:buSzPts val="1400"/>
              <a:buNone/>
              <a:defRPr>
                <a:solidFill>
                  <a:srgbClr val="FFFFFF"/>
                </a:solidFill>
              </a:defRPr>
            </a:lvl2pPr>
            <a:lvl3pPr lvl="2" rtl="0">
              <a:lnSpc>
                <a:spcPct val="100000"/>
              </a:lnSpc>
              <a:spcBef>
                <a:spcPts val="0"/>
              </a:spcBef>
              <a:spcAft>
                <a:spcPts val="0"/>
              </a:spcAft>
              <a:buClr>
                <a:srgbClr val="FFFFFF"/>
              </a:buClr>
              <a:buSzPts val="1400"/>
              <a:buNone/>
              <a:defRPr>
                <a:solidFill>
                  <a:srgbClr val="FFFFFF"/>
                </a:solidFill>
              </a:defRPr>
            </a:lvl3pPr>
            <a:lvl4pPr lvl="3" rtl="0">
              <a:lnSpc>
                <a:spcPct val="100000"/>
              </a:lnSpc>
              <a:spcBef>
                <a:spcPts val="0"/>
              </a:spcBef>
              <a:spcAft>
                <a:spcPts val="0"/>
              </a:spcAft>
              <a:buClr>
                <a:srgbClr val="FFFFFF"/>
              </a:buClr>
              <a:buSzPts val="1400"/>
              <a:buNone/>
              <a:defRPr>
                <a:solidFill>
                  <a:srgbClr val="FFFFFF"/>
                </a:solidFill>
              </a:defRPr>
            </a:lvl4pPr>
            <a:lvl5pPr lvl="4" rtl="0">
              <a:lnSpc>
                <a:spcPct val="100000"/>
              </a:lnSpc>
              <a:spcBef>
                <a:spcPts val="0"/>
              </a:spcBef>
              <a:spcAft>
                <a:spcPts val="0"/>
              </a:spcAft>
              <a:buClr>
                <a:srgbClr val="FFFFFF"/>
              </a:buClr>
              <a:buSzPts val="1400"/>
              <a:buNone/>
              <a:defRPr>
                <a:solidFill>
                  <a:srgbClr val="FFFFFF"/>
                </a:solidFill>
              </a:defRPr>
            </a:lvl5pPr>
            <a:lvl6pPr lvl="5" rtl="0">
              <a:lnSpc>
                <a:spcPct val="100000"/>
              </a:lnSpc>
              <a:spcBef>
                <a:spcPts val="0"/>
              </a:spcBef>
              <a:spcAft>
                <a:spcPts val="0"/>
              </a:spcAft>
              <a:buClr>
                <a:srgbClr val="FFFFFF"/>
              </a:buClr>
              <a:buSzPts val="1400"/>
              <a:buNone/>
              <a:defRPr>
                <a:solidFill>
                  <a:srgbClr val="FFFFFF"/>
                </a:solidFill>
              </a:defRPr>
            </a:lvl6pPr>
            <a:lvl7pPr lvl="6" rtl="0">
              <a:lnSpc>
                <a:spcPct val="100000"/>
              </a:lnSpc>
              <a:spcBef>
                <a:spcPts val="0"/>
              </a:spcBef>
              <a:spcAft>
                <a:spcPts val="0"/>
              </a:spcAft>
              <a:buClr>
                <a:srgbClr val="FFFFFF"/>
              </a:buClr>
              <a:buSzPts val="1400"/>
              <a:buNone/>
              <a:defRPr>
                <a:solidFill>
                  <a:srgbClr val="FFFFFF"/>
                </a:solidFill>
              </a:defRPr>
            </a:lvl7pPr>
            <a:lvl8pPr lvl="7" rtl="0">
              <a:lnSpc>
                <a:spcPct val="100000"/>
              </a:lnSpc>
              <a:spcBef>
                <a:spcPts val="0"/>
              </a:spcBef>
              <a:spcAft>
                <a:spcPts val="0"/>
              </a:spcAft>
              <a:buClr>
                <a:srgbClr val="FFFFFF"/>
              </a:buClr>
              <a:buSzPts val="1400"/>
              <a:buNone/>
              <a:defRPr>
                <a:solidFill>
                  <a:srgbClr val="FFFFFF"/>
                </a:solidFill>
              </a:defRPr>
            </a:lvl8pPr>
            <a:lvl9pPr lvl="8" rtl="0">
              <a:lnSpc>
                <a:spcPct val="100000"/>
              </a:lnSpc>
              <a:spcBef>
                <a:spcPts val="0"/>
              </a:spcBef>
              <a:spcAft>
                <a:spcPts val="0"/>
              </a:spcAft>
              <a:buClr>
                <a:srgbClr val="FFFFFF"/>
              </a:buClr>
              <a:buSzPts val="1400"/>
              <a:buNone/>
              <a:defRPr>
                <a:solidFill>
                  <a:srgbClr val="FFFFFF"/>
                </a:solidFill>
              </a:defRPr>
            </a:lvl9pPr>
          </a:lstStyle>
          <a:p/>
        </p:txBody>
      </p:sp>
      <p:sp>
        <p:nvSpPr>
          <p:cNvPr id="150" name="Google Shape;150;p16"/>
          <p:cNvSpPr txBox="1"/>
          <p:nvPr>
            <p:ph idx="2"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1" name="Google Shape;151;p16"/>
          <p:cNvSpPr txBox="1"/>
          <p:nvPr>
            <p:ph idx="3" type="title"/>
          </p:nvPr>
        </p:nvSpPr>
        <p:spPr>
          <a:xfrm>
            <a:off x="1828175" y="3336925"/>
            <a:ext cx="2604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Lato"/>
              <a:buNone/>
              <a:defRPr sz="2500"/>
            </a:lvl1pPr>
            <a:lvl2pPr lvl="1"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2pPr>
            <a:lvl3pPr lvl="2"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3pPr>
            <a:lvl4pPr lvl="3"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4pPr>
            <a:lvl5pPr lvl="4"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5pPr>
            <a:lvl6pPr lvl="5"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6pPr>
            <a:lvl7pPr lvl="6"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7pPr>
            <a:lvl8pPr lvl="7"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8pPr>
            <a:lvl9pPr lvl="8"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9pPr>
          </a:lstStyle>
          <a:p/>
        </p:txBody>
      </p:sp>
      <p:sp>
        <p:nvSpPr>
          <p:cNvPr id="152" name="Google Shape;152;p16"/>
          <p:cNvSpPr txBox="1"/>
          <p:nvPr>
            <p:ph idx="4" type="subTitle"/>
          </p:nvPr>
        </p:nvSpPr>
        <p:spPr>
          <a:xfrm>
            <a:off x="1828075" y="3847250"/>
            <a:ext cx="2604900" cy="4848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400"/>
              <a:buNone/>
              <a:defRPr sz="1400"/>
            </a:lvl1pPr>
            <a:lvl2pPr lvl="1" rtl="0">
              <a:lnSpc>
                <a:spcPct val="100000"/>
              </a:lnSpc>
              <a:spcBef>
                <a:spcPts val="0"/>
              </a:spcBef>
              <a:spcAft>
                <a:spcPts val="0"/>
              </a:spcAft>
              <a:buClr>
                <a:srgbClr val="FFFFFF"/>
              </a:buClr>
              <a:buSzPts val="1400"/>
              <a:buNone/>
              <a:defRPr>
                <a:solidFill>
                  <a:srgbClr val="FFFFFF"/>
                </a:solidFill>
              </a:defRPr>
            </a:lvl2pPr>
            <a:lvl3pPr lvl="2" rtl="0">
              <a:lnSpc>
                <a:spcPct val="100000"/>
              </a:lnSpc>
              <a:spcBef>
                <a:spcPts val="0"/>
              </a:spcBef>
              <a:spcAft>
                <a:spcPts val="0"/>
              </a:spcAft>
              <a:buClr>
                <a:srgbClr val="FFFFFF"/>
              </a:buClr>
              <a:buSzPts val="1400"/>
              <a:buNone/>
              <a:defRPr>
                <a:solidFill>
                  <a:srgbClr val="FFFFFF"/>
                </a:solidFill>
              </a:defRPr>
            </a:lvl3pPr>
            <a:lvl4pPr lvl="3" rtl="0">
              <a:lnSpc>
                <a:spcPct val="100000"/>
              </a:lnSpc>
              <a:spcBef>
                <a:spcPts val="0"/>
              </a:spcBef>
              <a:spcAft>
                <a:spcPts val="0"/>
              </a:spcAft>
              <a:buClr>
                <a:srgbClr val="FFFFFF"/>
              </a:buClr>
              <a:buSzPts val="1400"/>
              <a:buNone/>
              <a:defRPr>
                <a:solidFill>
                  <a:srgbClr val="FFFFFF"/>
                </a:solidFill>
              </a:defRPr>
            </a:lvl4pPr>
            <a:lvl5pPr lvl="4" rtl="0">
              <a:lnSpc>
                <a:spcPct val="100000"/>
              </a:lnSpc>
              <a:spcBef>
                <a:spcPts val="0"/>
              </a:spcBef>
              <a:spcAft>
                <a:spcPts val="0"/>
              </a:spcAft>
              <a:buClr>
                <a:srgbClr val="FFFFFF"/>
              </a:buClr>
              <a:buSzPts val="1400"/>
              <a:buNone/>
              <a:defRPr>
                <a:solidFill>
                  <a:srgbClr val="FFFFFF"/>
                </a:solidFill>
              </a:defRPr>
            </a:lvl5pPr>
            <a:lvl6pPr lvl="5" rtl="0">
              <a:lnSpc>
                <a:spcPct val="100000"/>
              </a:lnSpc>
              <a:spcBef>
                <a:spcPts val="0"/>
              </a:spcBef>
              <a:spcAft>
                <a:spcPts val="0"/>
              </a:spcAft>
              <a:buClr>
                <a:srgbClr val="FFFFFF"/>
              </a:buClr>
              <a:buSzPts val="1400"/>
              <a:buNone/>
              <a:defRPr>
                <a:solidFill>
                  <a:srgbClr val="FFFFFF"/>
                </a:solidFill>
              </a:defRPr>
            </a:lvl6pPr>
            <a:lvl7pPr lvl="6" rtl="0">
              <a:lnSpc>
                <a:spcPct val="100000"/>
              </a:lnSpc>
              <a:spcBef>
                <a:spcPts val="0"/>
              </a:spcBef>
              <a:spcAft>
                <a:spcPts val="0"/>
              </a:spcAft>
              <a:buClr>
                <a:srgbClr val="FFFFFF"/>
              </a:buClr>
              <a:buSzPts val="1400"/>
              <a:buNone/>
              <a:defRPr>
                <a:solidFill>
                  <a:srgbClr val="FFFFFF"/>
                </a:solidFill>
              </a:defRPr>
            </a:lvl7pPr>
            <a:lvl8pPr lvl="7" rtl="0">
              <a:lnSpc>
                <a:spcPct val="100000"/>
              </a:lnSpc>
              <a:spcBef>
                <a:spcPts val="0"/>
              </a:spcBef>
              <a:spcAft>
                <a:spcPts val="0"/>
              </a:spcAft>
              <a:buClr>
                <a:srgbClr val="FFFFFF"/>
              </a:buClr>
              <a:buSzPts val="1400"/>
              <a:buNone/>
              <a:defRPr>
                <a:solidFill>
                  <a:srgbClr val="FFFFFF"/>
                </a:solidFill>
              </a:defRPr>
            </a:lvl8pPr>
            <a:lvl9pPr lvl="8" rtl="0">
              <a:lnSpc>
                <a:spcPct val="100000"/>
              </a:lnSpc>
              <a:spcBef>
                <a:spcPts val="0"/>
              </a:spcBef>
              <a:spcAft>
                <a:spcPts val="0"/>
              </a:spcAft>
              <a:buClr>
                <a:srgbClr val="FFFFFF"/>
              </a:buClr>
              <a:buSzPts val="1400"/>
              <a:buNone/>
              <a:defRPr>
                <a:solidFill>
                  <a:srgbClr val="FFFFFF"/>
                </a:solidFill>
              </a:defRPr>
            </a:lvl9pPr>
          </a:lstStyle>
          <a:p/>
        </p:txBody>
      </p:sp>
      <p:sp>
        <p:nvSpPr>
          <p:cNvPr id="153" name="Google Shape;153;p16"/>
          <p:cNvSpPr txBox="1"/>
          <p:nvPr>
            <p:ph idx="5" type="title"/>
          </p:nvPr>
        </p:nvSpPr>
        <p:spPr>
          <a:xfrm>
            <a:off x="5958953" y="1632875"/>
            <a:ext cx="2604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Lato"/>
              <a:buNone/>
              <a:defRPr sz="2500"/>
            </a:lvl1pPr>
            <a:lvl2pPr lvl="1"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2pPr>
            <a:lvl3pPr lvl="2"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3pPr>
            <a:lvl4pPr lvl="3"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4pPr>
            <a:lvl5pPr lvl="4"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5pPr>
            <a:lvl6pPr lvl="5"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6pPr>
            <a:lvl7pPr lvl="6"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7pPr>
            <a:lvl8pPr lvl="7"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8pPr>
            <a:lvl9pPr lvl="8"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9pPr>
          </a:lstStyle>
          <a:p/>
        </p:txBody>
      </p:sp>
      <p:sp>
        <p:nvSpPr>
          <p:cNvPr id="154" name="Google Shape;154;p16"/>
          <p:cNvSpPr txBox="1"/>
          <p:nvPr>
            <p:ph idx="6" type="subTitle"/>
          </p:nvPr>
        </p:nvSpPr>
        <p:spPr>
          <a:xfrm>
            <a:off x="5958850" y="2143200"/>
            <a:ext cx="2604900" cy="4848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400"/>
              <a:buNone/>
              <a:defRPr sz="1400"/>
            </a:lvl1pPr>
            <a:lvl2pPr lvl="1" rtl="0">
              <a:lnSpc>
                <a:spcPct val="100000"/>
              </a:lnSpc>
              <a:spcBef>
                <a:spcPts val="0"/>
              </a:spcBef>
              <a:spcAft>
                <a:spcPts val="0"/>
              </a:spcAft>
              <a:buClr>
                <a:srgbClr val="FFFFFF"/>
              </a:buClr>
              <a:buSzPts val="1400"/>
              <a:buNone/>
              <a:defRPr>
                <a:solidFill>
                  <a:srgbClr val="FFFFFF"/>
                </a:solidFill>
              </a:defRPr>
            </a:lvl2pPr>
            <a:lvl3pPr lvl="2" rtl="0">
              <a:lnSpc>
                <a:spcPct val="100000"/>
              </a:lnSpc>
              <a:spcBef>
                <a:spcPts val="0"/>
              </a:spcBef>
              <a:spcAft>
                <a:spcPts val="0"/>
              </a:spcAft>
              <a:buClr>
                <a:srgbClr val="FFFFFF"/>
              </a:buClr>
              <a:buSzPts val="1400"/>
              <a:buNone/>
              <a:defRPr>
                <a:solidFill>
                  <a:srgbClr val="FFFFFF"/>
                </a:solidFill>
              </a:defRPr>
            </a:lvl3pPr>
            <a:lvl4pPr lvl="3" rtl="0">
              <a:lnSpc>
                <a:spcPct val="100000"/>
              </a:lnSpc>
              <a:spcBef>
                <a:spcPts val="0"/>
              </a:spcBef>
              <a:spcAft>
                <a:spcPts val="0"/>
              </a:spcAft>
              <a:buClr>
                <a:srgbClr val="FFFFFF"/>
              </a:buClr>
              <a:buSzPts val="1400"/>
              <a:buNone/>
              <a:defRPr>
                <a:solidFill>
                  <a:srgbClr val="FFFFFF"/>
                </a:solidFill>
              </a:defRPr>
            </a:lvl4pPr>
            <a:lvl5pPr lvl="4" rtl="0">
              <a:lnSpc>
                <a:spcPct val="100000"/>
              </a:lnSpc>
              <a:spcBef>
                <a:spcPts val="0"/>
              </a:spcBef>
              <a:spcAft>
                <a:spcPts val="0"/>
              </a:spcAft>
              <a:buClr>
                <a:srgbClr val="FFFFFF"/>
              </a:buClr>
              <a:buSzPts val="1400"/>
              <a:buNone/>
              <a:defRPr>
                <a:solidFill>
                  <a:srgbClr val="FFFFFF"/>
                </a:solidFill>
              </a:defRPr>
            </a:lvl5pPr>
            <a:lvl6pPr lvl="5" rtl="0">
              <a:lnSpc>
                <a:spcPct val="100000"/>
              </a:lnSpc>
              <a:spcBef>
                <a:spcPts val="0"/>
              </a:spcBef>
              <a:spcAft>
                <a:spcPts val="0"/>
              </a:spcAft>
              <a:buClr>
                <a:srgbClr val="FFFFFF"/>
              </a:buClr>
              <a:buSzPts val="1400"/>
              <a:buNone/>
              <a:defRPr>
                <a:solidFill>
                  <a:srgbClr val="FFFFFF"/>
                </a:solidFill>
              </a:defRPr>
            </a:lvl6pPr>
            <a:lvl7pPr lvl="6" rtl="0">
              <a:lnSpc>
                <a:spcPct val="100000"/>
              </a:lnSpc>
              <a:spcBef>
                <a:spcPts val="0"/>
              </a:spcBef>
              <a:spcAft>
                <a:spcPts val="0"/>
              </a:spcAft>
              <a:buClr>
                <a:srgbClr val="FFFFFF"/>
              </a:buClr>
              <a:buSzPts val="1400"/>
              <a:buNone/>
              <a:defRPr>
                <a:solidFill>
                  <a:srgbClr val="FFFFFF"/>
                </a:solidFill>
              </a:defRPr>
            </a:lvl7pPr>
            <a:lvl8pPr lvl="7" rtl="0">
              <a:lnSpc>
                <a:spcPct val="100000"/>
              </a:lnSpc>
              <a:spcBef>
                <a:spcPts val="0"/>
              </a:spcBef>
              <a:spcAft>
                <a:spcPts val="0"/>
              </a:spcAft>
              <a:buClr>
                <a:srgbClr val="FFFFFF"/>
              </a:buClr>
              <a:buSzPts val="1400"/>
              <a:buNone/>
              <a:defRPr>
                <a:solidFill>
                  <a:srgbClr val="FFFFFF"/>
                </a:solidFill>
              </a:defRPr>
            </a:lvl8pPr>
            <a:lvl9pPr lvl="8" rtl="0">
              <a:lnSpc>
                <a:spcPct val="100000"/>
              </a:lnSpc>
              <a:spcBef>
                <a:spcPts val="0"/>
              </a:spcBef>
              <a:spcAft>
                <a:spcPts val="0"/>
              </a:spcAft>
              <a:buClr>
                <a:srgbClr val="FFFFFF"/>
              </a:buClr>
              <a:buSzPts val="1400"/>
              <a:buNone/>
              <a:defRPr>
                <a:solidFill>
                  <a:srgbClr val="FFFFFF"/>
                </a:solidFill>
              </a:defRPr>
            </a:lvl9pPr>
          </a:lstStyle>
          <a:p/>
        </p:txBody>
      </p:sp>
      <p:sp>
        <p:nvSpPr>
          <p:cNvPr id="155" name="Google Shape;155;p16"/>
          <p:cNvSpPr txBox="1"/>
          <p:nvPr>
            <p:ph idx="7" type="title"/>
          </p:nvPr>
        </p:nvSpPr>
        <p:spPr>
          <a:xfrm>
            <a:off x="5958950" y="3336925"/>
            <a:ext cx="2604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Lato"/>
              <a:buNone/>
              <a:defRPr sz="2500"/>
            </a:lvl1pPr>
            <a:lvl2pPr lvl="1"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2pPr>
            <a:lvl3pPr lvl="2"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3pPr>
            <a:lvl4pPr lvl="3"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4pPr>
            <a:lvl5pPr lvl="4"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5pPr>
            <a:lvl6pPr lvl="5"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6pPr>
            <a:lvl7pPr lvl="6"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7pPr>
            <a:lvl8pPr lvl="7"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8pPr>
            <a:lvl9pPr lvl="8"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9pPr>
          </a:lstStyle>
          <a:p/>
        </p:txBody>
      </p:sp>
      <p:sp>
        <p:nvSpPr>
          <p:cNvPr id="156" name="Google Shape;156;p16"/>
          <p:cNvSpPr txBox="1"/>
          <p:nvPr>
            <p:ph idx="8" type="subTitle"/>
          </p:nvPr>
        </p:nvSpPr>
        <p:spPr>
          <a:xfrm>
            <a:off x="5958850" y="3847250"/>
            <a:ext cx="2604900" cy="4848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400"/>
              <a:buNone/>
              <a:defRPr sz="1400"/>
            </a:lvl1pPr>
            <a:lvl2pPr lvl="1" rtl="0">
              <a:lnSpc>
                <a:spcPct val="100000"/>
              </a:lnSpc>
              <a:spcBef>
                <a:spcPts val="0"/>
              </a:spcBef>
              <a:spcAft>
                <a:spcPts val="0"/>
              </a:spcAft>
              <a:buClr>
                <a:srgbClr val="FFFFFF"/>
              </a:buClr>
              <a:buSzPts val="1400"/>
              <a:buNone/>
              <a:defRPr>
                <a:solidFill>
                  <a:srgbClr val="FFFFFF"/>
                </a:solidFill>
              </a:defRPr>
            </a:lvl2pPr>
            <a:lvl3pPr lvl="2" rtl="0">
              <a:lnSpc>
                <a:spcPct val="100000"/>
              </a:lnSpc>
              <a:spcBef>
                <a:spcPts val="0"/>
              </a:spcBef>
              <a:spcAft>
                <a:spcPts val="0"/>
              </a:spcAft>
              <a:buClr>
                <a:srgbClr val="FFFFFF"/>
              </a:buClr>
              <a:buSzPts val="1400"/>
              <a:buNone/>
              <a:defRPr>
                <a:solidFill>
                  <a:srgbClr val="FFFFFF"/>
                </a:solidFill>
              </a:defRPr>
            </a:lvl3pPr>
            <a:lvl4pPr lvl="3" rtl="0">
              <a:lnSpc>
                <a:spcPct val="100000"/>
              </a:lnSpc>
              <a:spcBef>
                <a:spcPts val="0"/>
              </a:spcBef>
              <a:spcAft>
                <a:spcPts val="0"/>
              </a:spcAft>
              <a:buClr>
                <a:srgbClr val="FFFFFF"/>
              </a:buClr>
              <a:buSzPts val="1400"/>
              <a:buNone/>
              <a:defRPr>
                <a:solidFill>
                  <a:srgbClr val="FFFFFF"/>
                </a:solidFill>
              </a:defRPr>
            </a:lvl4pPr>
            <a:lvl5pPr lvl="4" rtl="0">
              <a:lnSpc>
                <a:spcPct val="100000"/>
              </a:lnSpc>
              <a:spcBef>
                <a:spcPts val="0"/>
              </a:spcBef>
              <a:spcAft>
                <a:spcPts val="0"/>
              </a:spcAft>
              <a:buClr>
                <a:srgbClr val="FFFFFF"/>
              </a:buClr>
              <a:buSzPts val="1400"/>
              <a:buNone/>
              <a:defRPr>
                <a:solidFill>
                  <a:srgbClr val="FFFFFF"/>
                </a:solidFill>
              </a:defRPr>
            </a:lvl5pPr>
            <a:lvl6pPr lvl="5" rtl="0">
              <a:lnSpc>
                <a:spcPct val="100000"/>
              </a:lnSpc>
              <a:spcBef>
                <a:spcPts val="0"/>
              </a:spcBef>
              <a:spcAft>
                <a:spcPts val="0"/>
              </a:spcAft>
              <a:buClr>
                <a:srgbClr val="FFFFFF"/>
              </a:buClr>
              <a:buSzPts val="1400"/>
              <a:buNone/>
              <a:defRPr>
                <a:solidFill>
                  <a:srgbClr val="FFFFFF"/>
                </a:solidFill>
              </a:defRPr>
            </a:lvl6pPr>
            <a:lvl7pPr lvl="6" rtl="0">
              <a:lnSpc>
                <a:spcPct val="100000"/>
              </a:lnSpc>
              <a:spcBef>
                <a:spcPts val="0"/>
              </a:spcBef>
              <a:spcAft>
                <a:spcPts val="0"/>
              </a:spcAft>
              <a:buClr>
                <a:srgbClr val="FFFFFF"/>
              </a:buClr>
              <a:buSzPts val="1400"/>
              <a:buNone/>
              <a:defRPr>
                <a:solidFill>
                  <a:srgbClr val="FFFFFF"/>
                </a:solidFill>
              </a:defRPr>
            </a:lvl7pPr>
            <a:lvl8pPr lvl="7" rtl="0">
              <a:lnSpc>
                <a:spcPct val="100000"/>
              </a:lnSpc>
              <a:spcBef>
                <a:spcPts val="0"/>
              </a:spcBef>
              <a:spcAft>
                <a:spcPts val="0"/>
              </a:spcAft>
              <a:buClr>
                <a:srgbClr val="FFFFFF"/>
              </a:buClr>
              <a:buSzPts val="1400"/>
              <a:buNone/>
              <a:defRPr>
                <a:solidFill>
                  <a:srgbClr val="FFFFFF"/>
                </a:solidFill>
              </a:defRPr>
            </a:lvl8pPr>
            <a:lvl9pPr lvl="8" rtl="0">
              <a:lnSpc>
                <a:spcPct val="100000"/>
              </a:lnSpc>
              <a:spcBef>
                <a:spcPts val="0"/>
              </a:spcBef>
              <a:spcAft>
                <a:spcPts val="0"/>
              </a:spcAft>
              <a:buClr>
                <a:srgbClr val="FFFFFF"/>
              </a:buClr>
              <a:buSzPts val="1400"/>
              <a:buNone/>
              <a:defRPr>
                <a:solidFill>
                  <a:srgbClr val="FFFFFF"/>
                </a:solidFill>
              </a:defRPr>
            </a:lvl9pPr>
          </a:lstStyle>
          <a:p/>
        </p:txBody>
      </p:sp>
      <p:sp>
        <p:nvSpPr>
          <p:cNvPr id="157" name="Google Shape;157;p16"/>
          <p:cNvSpPr/>
          <p:nvPr/>
        </p:nvSpPr>
        <p:spPr>
          <a:xfrm>
            <a:off x="6559550" y="293980"/>
            <a:ext cx="2421488" cy="779257"/>
          </a:xfrm>
          <a:custGeom>
            <a:rect b="b" l="l" r="r" t="t"/>
            <a:pathLst>
              <a:path extrusionOk="0" h="13432" w="41739">
                <a:moveTo>
                  <a:pt x="20879" y="0"/>
                </a:moveTo>
                <a:cubicBezTo>
                  <a:pt x="19060" y="0"/>
                  <a:pt x="17217" y="609"/>
                  <a:pt x="15674" y="1909"/>
                </a:cubicBezTo>
                <a:cubicBezTo>
                  <a:pt x="15091" y="2395"/>
                  <a:pt x="14358" y="2661"/>
                  <a:pt x="13610" y="2661"/>
                </a:cubicBezTo>
                <a:cubicBezTo>
                  <a:pt x="13457" y="2661"/>
                  <a:pt x="13304" y="2650"/>
                  <a:pt x="13151" y="2628"/>
                </a:cubicBezTo>
                <a:cubicBezTo>
                  <a:pt x="12810" y="2573"/>
                  <a:pt x="12469" y="2547"/>
                  <a:pt x="12130" y="2547"/>
                </a:cubicBezTo>
                <a:cubicBezTo>
                  <a:pt x="10078" y="2547"/>
                  <a:pt x="8118" y="3525"/>
                  <a:pt x="6885" y="5217"/>
                </a:cubicBezTo>
                <a:cubicBezTo>
                  <a:pt x="6601" y="5602"/>
                  <a:pt x="6233" y="5902"/>
                  <a:pt x="5799" y="6103"/>
                </a:cubicBezTo>
                <a:cubicBezTo>
                  <a:pt x="4579" y="6671"/>
                  <a:pt x="2140" y="7991"/>
                  <a:pt x="1805" y="9612"/>
                </a:cubicBezTo>
                <a:cubicBezTo>
                  <a:pt x="1722" y="10046"/>
                  <a:pt x="1455" y="10447"/>
                  <a:pt x="1087" y="10698"/>
                </a:cubicBezTo>
                <a:cubicBezTo>
                  <a:pt x="402" y="11115"/>
                  <a:pt x="1" y="11867"/>
                  <a:pt x="1" y="12669"/>
                </a:cubicBezTo>
                <a:cubicBezTo>
                  <a:pt x="1" y="13218"/>
                  <a:pt x="4792" y="13432"/>
                  <a:pt x="11127" y="13432"/>
                </a:cubicBezTo>
                <a:cubicBezTo>
                  <a:pt x="23492" y="13432"/>
                  <a:pt x="41739" y="12619"/>
                  <a:pt x="41739" y="11901"/>
                </a:cubicBezTo>
                <a:cubicBezTo>
                  <a:pt x="41739" y="10831"/>
                  <a:pt x="39400" y="10614"/>
                  <a:pt x="36509" y="10614"/>
                </a:cubicBezTo>
                <a:cubicBezTo>
                  <a:pt x="36242" y="10614"/>
                  <a:pt x="35991" y="10614"/>
                  <a:pt x="35757" y="10631"/>
                </a:cubicBezTo>
                <a:cubicBezTo>
                  <a:pt x="36442" y="8659"/>
                  <a:pt x="35791" y="6471"/>
                  <a:pt x="34120" y="5217"/>
                </a:cubicBezTo>
                <a:cubicBezTo>
                  <a:pt x="33267" y="4578"/>
                  <a:pt x="32250" y="4256"/>
                  <a:pt x="31233" y="4256"/>
                </a:cubicBezTo>
                <a:cubicBezTo>
                  <a:pt x="30257" y="4256"/>
                  <a:pt x="29282" y="4553"/>
                  <a:pt x="28456" y="5151"/>
                </a:cubicBezTo>
                <a:cubicBezTo>
                  <a:pt x="27169" y="1865"/>
                  <a:pt x="24062" y="0"/>
                  <a:pt x="20879" y="0"/>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6"/>
          <p:cNvSpPr txBox="1"/>
          <p:nvPr>
            <p:ph hasCustomPrompt="1" idx="9" type="title"/>
          </p:nvPr>
        </p:nvSpPr>
        <p:spPr>
          <a:xfrm>
            <a:off x="582325" y="1498898"/>
            <a:ext cx="1141500" cy="1383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rtl="0">
              <a:spcBef>
                <a:spcPts val="0"/>
              </a:spcBef>
              <a:spcAft>
                <a:spcPts val="0"/>
              </a:spcAft>
              <a:buSzPts val="3500"/>
              <a:buNone/>
              <a:defRPr/>
            </a:lvl9pPr>
          </a:lstStyle>
          <a:p>
            <a:r>
              <a:t>xx%</a:t>
            </a:r>
          </a:p>
        </p:txBody>
      </p:sp>
      <p:sp>
        <p:nvSpPr>
          <p:cNvPr id="159" name="Google Shape;159;p16"/>
          <p:cNvSpPr txBox="1"/>
          <p:nvPr>
            <p:ph hasCustomPrompt="1" idx="13" type="title"/>
          </p:nvPr>
        </p:nvSpPr>
        <p:spPr>
          <a:xfrm>
            <a:off x="4798775" y="1498898"/>
            <a:ext cx="1141500" cy="1383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6000"/>
              <a:buNone/>
              <a:defRPr sz="6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t>xx%</a:t>
            </a:r>
          </a:p>
        </p:txBody>
      </p:sp>
      <p:sp>
        <p:nvSpPr>
          <p:cNvPr id="160" name="Google Shape;160;p16"/>
          <p:cNvSpPr txBox="1"/>
          <p:nvPr>
            <p:ph hasCustomPrompt="1" idx="14" type="title"/>
          </p:nvPr>
        </p:nvSpPr>
        <p:spPr>
          <a:xfrm>
            <a:off x="582325" y="3195098"/>
            <a:ext cx="1141500" cy="1383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6000"/>
              <a:buNone/>
              <a:defRPr sz="6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t>xx%</a:t>
            </a:r>
          </a:p>
        </p:txBody>
      </p:sp>
      <p:sp>
        <p:nvSpPr>
          <p:cNvPr id="161" name="Google Shape;161;p16"/>
          <p:cNvSpPr txBox="1"/>
          <p:nvPr>
            <p:ph hasCustomPrompt="1" idx="15" type="title"/>
          </p:nvPr>
        </p:nvSpPr>
        <p:spPr>
          <a:xfrm>
            <a:off x="4798775" y="3195098"/>
            <a:ext cx="1141500" cy="1383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6000"/>
              <a:buNone/>
              <a:defRPr sz="6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t>xx%</a:t>
            </a:r>
          </a:p>
        </p:txBody>
      </p:sp>
      <p:sp>
        <p:nvSpPr>
          <p:cNvPr id="162" name="Google Shape;162;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960">
          <p15:clr>
            <a:srgbClr val="FA7B17"/>
          </p15:clr>
        </p15:guide>
        <p15:guide id="2" orient="horz" pos="1832">
          <p15:clr>
            <a:srgbClr val="FA7B17"/>
          </p15:clr>
        </p15:guide>
        <p15:guide id="3" pos="3748">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2">
    <p:bg>
      <p:bgPr>
        <a:solidFill>
          <a:schemeClr val="dk1"/>
        </a:solidFill>
      </p:bgPr>
    </p:bg>
    <p:spTree>
      <p:nvGrpSpPr>
        <p:cNvPr id="163" name="Shape 163"/>
        <p:cNvGrpSpPr/>
        <p:nvPr/>
      </p:nvGrpSpPr>
      <p:grpSpPr>
        <a:xfrm>
          <a:off x="0" y="0"/>
          <a:ext cx="0" cy="0"/>
          <a:chOff x="0" y="0"/>
          <a:chExt cx="0" cy="0"/>
        </a:xfrm>
      </p:grpSpPr>
      <p:sp>
        <p:nvSpPr>
          <p:cNvPr id="164" name="Google Shape;164;p17"/>
          <p:cNvSpPr txBox="1"/>
          <p:nvPr>
            <p:ph hasCustomPrompt="1" type="title"/>
          </p:nvPr>
        </p:nvSpPr>
        <p:spPr>
          <a:xfrm>
            <a:off x="540009" y="525475"/>
            <a:ext cx="3150900" cy="841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9000"/>
              <a:buNone/>
              <a:defRPr sz="90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165" name="Google Shape;165;p17"/>
          <p:cNvSpPr txBox="1"/>
          <p:nvPr>
            <p:ph idx="1" type="subTitle"/>
          </p:nvPr>
        </p:nvSpPr>
        <p:spPr>
          <a:xfrm>
            <a:off x="540000" y="3207925"/>
            <a:ext cx="3311400" cy="6849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6" name="Google Shape;166;p17"/>
          <p:cNvSpPr txBox="1"/>
          <p:nvPr>
            <p:ph idx="2" type="title"/>
          </p:nvPr>
        </p:nvSpPr>
        <p:spPr>
          <a:xfrm>
            <a:off x="540021" y="1857375"/>
            <a:ext cx="3855300" cy="1276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lgn="ctr">
              <a:spcBef>
                <a:spcPts val="0"/>
              </a:spcBef>
              <a:spcAft>
                <a:spcPts val="0"/>
              </a:spcAft>
              <a:buClr>
                <a:schemeClr val="dk2"/>
              </a:buClr>
              <a:buSzPts val="3600"/>
              <a:buNone/>
              <a:defRPr sz="3600">
                <a:solidFill>
                  <a:schemeClr val="dk2"/>
                </a:solidFill>
              </a:defRPr>
            </a:lvl2pPr>
            <a:lvl3pPr lvl="2" rtl="0" algn="ctr">
              <a:spcBef>
                <a:spcPts val="0"/>
              </a:spcBef>
              <a:spcAft>
                <a:spcPts val="0"/>
              </a:spcAft>
              <a:buClr>
                <a:schemeClr val="dk2"/>
              </a:buClr>
              <a:buSzPts val="3600"/>
              <a:buNone/>
              <a:defRPr sz="3600">
                <a:solidFill>
                  <a:schemeClr val="dk2"/>
                </a:solidFill>
              </a:defRPr>
            </a:lvl3pPr>
            <a:lvl4pPr lvl="3" rtl="0" algn="ctr">
              <a:spcBef>
                <a:spcPts val="0"/>
              </a:spcBef>
              <a:spcAft>
                <a:spcPts val="0"/>
              </a:spcAft>
              <a:buClr>
                <a:schemeClr val="dk2"/>
              </a:buClr>
              <a:buSzPts val="3600"/>
              <a:buNone/>
              <a:defRPr sz="3600">
                <a:solidFill>
                  <a:schemeClr val="dk2"/>
                </a:solidFill>
              </a:defRPr>
            </a:lvl4pPr>
            <a:lvl5pPr lvl="4" rtl="0" algn="ctr">
              <a:spcBef>
                <a:spcPts val="0"/>
              </a:spcBef>
              <a:spcAft>
                <a:spcPts val="0"/>
              </a:spcAft>
              <a:buClr>
                <a:schemeClr val="dk2"/>
              </a:buClr>
              <a:buSzPts val="3600"/>
              <a:buNone/>
              <a:defRPr sz="3600">
                <a:solidFill>
                  <a:schemeClr val="dk2"/>
                </a:solidFill>
              </a:defRPr>
            </a:lvl5pPr>
            <a:lvl6pPr lvl="5" rtl="0" algn="ctr">
              <a:spcBef>
                <a:spcPts val="0"/>
              </a:spcBef>
              <a:spcAft>
                <a:spcPts val="0"/>
              </a:spcAft>
              <a:buClr>
                <a:schemeClr val="dk2"/>
              </a:buClr>
              <a:buSzPts val="3600"/>
              <a:buNone/>
              <a:defRPr sz="3600">
                <a:solidFill>
                  <a:schemeClr val="dk2"/>
                </a:solidFill>
              </a:defRPr>
            </a:lvl6pPr>
            <a:lvl7pPr lvl="6" rtl="0" algn="ctr">
              <a:spcBef>
                <a:spcPts val="0"/>
              </a:spcBef>
              <a:spcAft>
                <a:spcPts val="0"/>
              </a:spcAft>
              <a:buClr>
                <a:schemeClr val="dk2"/>
              </a:buClr>
              <a:buSzPts val="3600"/>
              <a:buNone/>
              <a:defRPr sz="3600">
                <a:solidFill>
                  <a:schemeClr val="dk2"/>
                </a:solidFill>
              </a:defRPr>
            </a:lvl7pPr>
            <a:lvl8pPr lvl="7" rtl="0" algn="ctr">
              <a:spcBef>
                <a:spcPts val="0"/>
              </a:spcBef>
              <a:spcAft>
                <a:spcPts val="0"/>
              </a:spcAft>
              <a:buClr>
                <a:schemeClr val="dk2"/>
              </a:buClr>
              <a:buSzPts val="3600"/>
              <a:buNone/>
              <a:defRPr sz="3600">
                <a:solidFill>
                  <a:schemeClr val="dk2"/>
                </a:solidFill>
              </a:defRPr>
            </a:lvl8pPr>
            <a:lvl9pPr lvl="8" rtl="0" algn="ctr">
              <a:spcBef>
                <a:spcPts val="0"/>
              </a:spcBef>
              <a:spcAft>
                <a:spcPts val="0"/>
              </a:spcAft>
              <a:buClr>
                <a:schemeClr val="dk2"/>
              </a:buClr>
              <a:buSzPts val="3600"/>
              <a:buNone/>
              <a:defRPr sz="3600">
                <a:solidFill>
                  <a:schemeClr val="dk2"/>
                </a:solidFill>
              </a:defRPr>
            </a:lvl9pPr>
          </a:lstStyle>
          <a:p/>
        </p:txBody>
      </p:sp>
      <p:sp>
        <p:nvSpPr>
          <p:cNvPr id="167" name="Google Shape;167;p17"/>
          <p:cNvSpPr/>
          <p:nvPr/>
        </p:nvSpPr>
        <p:spPr>
          <a:xfrm>
            <a:off x="7583400" y="345713"/>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7"/>
          <p:cNvSpPr/>
          <p:nvPr/>
        </p:nvSpPr>
        <p:spPr>
          <a:xfrm>
            <a:off x="-627350" y="4214988"/>
            <a:ext cx="4804150" cy="1642475"/>
          </a:xfrm>
          <a:custGeom>
            <a:rect b="b" l="l" r="r" t="t"/>
            <a:pathLst>
              <a:path extrusionOk="0" h="65699" w="192166">
                <a:moveTo>
                  <a:pt x="179233" y="54153"/>
                </a:moveTo>
                <a:cubicBezTo>
                  <a:pt x="182341" y="50544"/>
                  <a:pt x="184196" y="45799"/>
                  <a:pt x="184079" y="40636"/>
                </a:cubicBezTo>
                <a:cubicBezTo>
                  <a:pt x="183845" y="30343"/>
                  <a:pt x="175624" y="21739"/>
                  <a:pt x="165315" y="21087"/>
                </a:cubicBezTo>
                <a:cubicBezTo>
                  <a:pt x="153686" y="20352"/>
                  <a:pt x="144011" y="29592"/>
                  <a:pt x="144011" y="41087"/>
                </a:cubicBezTo>
                <a:cubicBezTo>
                  <a:pt x="144011" y="41221"/>
                  <a:pt x="144011" y="41371"/>
                  <a:pt x="144045" y="41521"/>
                </a:cubicBezTo>
                <a:cubicBezTo>
                  <a:pt x="141505" y="38681"/>
                  <a:pt x="137829" y="36860"/>
                  <a:pt x="133719" y="36860"/>
                </a:cubicBezTo>
                <a:cubicBezTo>
                  <a:pt x="132633" y="36860"/>
                  <a:pt x="131580" y="36993"/>
                  <a:pt x="130594" y="37244"/>
                </a:cubicBezTo>
                <a:cubicBezTo>
                  <a:pt x="129709" y="28171"/>
                  <a:pt x="122056" y="21070"/>
                  <a:pt x="112766" y="21070"/>
                </a:cubicBezTo>
                <a:cubicBezTo>
                  <a:pt x="112766" y="20920"/>
                  <a:pt x="112783" y="20753"/>
                  <a:pt x="112783" y="20602"/>
                </a:cubicBezTo>
                <a:cubicBezTo>
                  <a:pt x="112783" y="9525"/>
                  <a:pt x="103811" y="535"/>
                  <a:pt x="92716" y="535"/>
                </a:cubicBezTo>
                <a:cubicBezTo>
                  <a:pt x="83760" y="535"/>
                  <a:pt x="76175" y="6400"/>
                  <a:pt x="73585" y="14504"/>
                </a:cubicBezTo>
                <a:cubicBezTo>
                  <a:pt x="68455" y="5732"/>
                  <a:pt x="58714" y="1"/>
                  <a:pt x="47687" y="586"/>
                </a:cubicBezTo>
                <a:cubicBezTo>
                  <a:pt x="33735" y="1337"/>
                  <a:pt x="22289" y="12465"/>
                  <a:pt x="21170" y="26400"/>
                </a:cubicBezTo>
                <a:cubicBezTo>
                  <a:pt x="20853" y="30260"/>
                  <a:pt x="21337" y="33969"/>
                  <a:pt x="22440" y="37428"/>
                </a:cubicBezTo>
                <a:cubicBezTo>
                  <a:pt x="17828" y="39399"/>
                  <a:pt x="14570" y="43994"/>
                  <a:pt x="14570" y="49341"/>
                </a:cubicBezTo>
                <a:cubicBezTo>
                  <a:pt x="14570" y="52499"/>
                  <a:pt x="15690" y="55406"/>
                  <a:pt x="17578" y="57662"/>
                </a:cubicBezTo>
                <a:cubicBezTo>
                  <a:pt x="7185" y="58497"/>
                  <a:pt x="0" y="60268"/>
                  <a:pt x="0" y="62340"/>
                </a:cubicBezTo>
                <a:cubicBezTo>
                  <a:pt x="0" y="65197"/>
                  <a:pt x="192149" y="65699"/>
                  <a:pt x="192149" y="61121"/>
                </a:cubicBezTo>
                <a:cubicBezTo>
                  <a:pt x="192166" y="58180"/>
                  <a:pt x="187003" y="55623"/>
                  <a:pt x="179233" y="54153"/>
                </a:cubicBezTo>
                <a:close/>
              </a:path>
            </a:pathLst>
          </a:custGeom>
          <a:gradFill>
            <a:gsLst>
              <a:gs pos="0">
                <a:srgbClr val="FCBC5D"/>
              </a:gs>
              <a:gs pos="100000">
                <a:srgbClr val="F27243"/>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7"/>
          <p:cNvSpPr/>
          <p:nvPr/>
        </p:nvSpPr>
        <p:spPr>
          <a:xfrm>
            <a:off x="6423825" y="4177800"/>
            <a:ext cx="2010169" cy="721926"/>
          </a:xfrm>
          <a:custGeom>
            <a:rect b="b" l="l" r="r" t="t"/>
            <a:pathLst>
              <a:path extrusionOk="0" h="24295" w="67654">
                <a:moveTo>
                  <a:pt x="64880" y="24261"/>
                </a:moveTo>
                <a:cubicBezTo>
                  <a:pt x="66283" y="24261"/>
                  <a:pt x="67486" y="23192"/>
                  <a:pt x="67587" y="21772"/>
                </a:cubicBezTo>
                <a:lnTo>
                  <a:pt x="67587" y="21755"/>
                </a:lnTo>
                <a:cubicBezTo>
                  <a:pt x="67653" y="20519"/>
                  <a:pt x="67052" y="19416"/>
                  <a:pt x="66083" y="18798"/>
                </a:cubicBezTo>
                <a:cubicBezTo>
                  <a:pt x="65548" y="18447"/>
                  <a:pt x="65197" y="17879"/>
                  <a:pt x="65064" y="17260"/>
                </a:cubicBezTo>
                <a:cubicBezTo>
                  <a:pt x="64362" y="13785"/>
                  <a:pt x="61020" y="11513"/>
                  <a:pt x="57595" y="11980"/>
                </a:cubicBezTo>
                <a:cubicBezTo>
                  <a:pt x="56693" y="12097"/>
                  <a:pt x="55841" y="11513"/>
                  <a:pt x="55640" y="10644"/>
                </a:cubicBezTo>
                <a:cubicBezTo>
                  <a:pt x="54721" y="6584"/>
                  <a:pt x="51095" y="3559"/>
                  <a:pt x="46768" y="3559"/>
                </a:cubicBezTo>
                <a:cubicBezTo>
                  <a:pt x="45698" y="3559"/>
                  <a:pt x="44696" y="3743"/>
                  <a:pt x="43744" y="4077"/>
                </a:cubicBezTo>
                <a:cubicBezTo>
                  <a:pt x="43226" y="4261"/>
                  <a:pt x="42641" y="4161"/>
                  <a:pt x="42156" y="3894"/>
                </a:cubicBezTo>
                <a:cubicBezTo>
                  <a:pt x="41438" y="3476"/>
                  <a:pt x="40569" y="3476"/>
                  <a:pt x="39834" y="3843"/>
                </a:cubicBezTo>
                <a:cubicBezTo>
                  <a:pt x="39099" y="4228"/>
                  <a:pt x="38213" y="4061"/>
                  <a:pt x="37628" y="3476"/>
                </a:cubicBezTo>
                <a:cubicBezTo>
                  <a:pt x="35556" y="1320"/>
                  <a:pt x="32649" y="0"/>
                  <a:pt x="29441" y="0"/>
                </a:cubicBezTo>
                <a:cubicBezTo>
                  <a:pt x="25966" y="0"/>
                  <a:pt x="22875" y="1554"/>
                  <a:pt x="20786" y="3994"/>
                </a:cubicBezTo>
                <a:cubicBezTo>
                  <a:pt x="20385" y="4478"/>
                  <a:pt x="19800" y="4762"/>
                  <a:pt x="19182" y="4796"/>
                </a:cubicBezTo>
                <a:cubicBezTo>
                  <a:pt x="15539" y="4980"/>
                  <a:pt x="12766" y="8054"/>
                  <a:pt x="12816" y="11579"/>
                </a:cubicBezTo>
                <a:cubicBezTo>
                  <a:pt x="12833" y="12498"/>
                  <a:pt x="12281" y="13334"/>
                  <a:pt x="11446" y="13701"/>
                </a:cubicBezTo>
                <a:cubicBezTo>
                  <a:pt x="9842" y="14437"/>
                  <a:pt x="8505" y="15690"/>
                  <a:pt x="7670" y="17210"/>
                </a:cubicBezTo>
                <a:cubicBezTo>
                  <a:pt x="7352" y="17778"/>
                  <a:pt x="6801" y="18179"/>
                  <a:pt x="6166" y="18296"/>
                </a:cubicBezTo>
                <a:cubicBezTo>
                  <a:pt x="4645" y="18614"/>
                  <a:pt x="3325" y="19616"/>
                  <a:pt x="2640" y="21020"/>
                </a:cubicBezTo>
                <a:cubicBezTo>
                  <a:pt x="1153" y="21120"/>
                  <a:pt x="0" y="22356"/>
                  <a:pt x="0" y="23860"/>
                </a:cubicBezTo>
                <a:cubicBezTo>
                  <a:pt x="0" y="24011"/>
                  <a:pt x="34" y="24144"/>
                  <a:pt x="51" y="24295"/>
                </a:cubicBezTo>
                <a:lnTo>
                  <a:pt x="64880" y="24295"/>
                </a:ln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7"/>
          <p:cNvSpPr/>
          <p:nvPr/>
        </p:nvSpPr>
        <p:spPr>
          <a:xfrm>
            <a:off x="3216750" y="865875"/>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_1_1_1">
    <p:bg>
      <p:bgPr>
        <a:solidFill>
          <a:schemeClr val="dk1"/>
        </a:solidFill>
      </p:bgPr>
    </p:bg>
    <p:spTree>
      <p:nvGrpSpPr>
        <p:cNvPr id="172" name="Shape 172"/>
        <p:cNvGrpSpPr/>
        <p:nvPr/>
      </p:nvGrpSpPr>
      <p:grpSpPr>
        <a:xfrm>
          <a:off x="0" y="0"/>
          <a:ext cx="0" cy="0"/>
          <a:chOff x="0" y="0"/>
          <a:chExt cx="0" cy="0"/>
        </a:xfrm>
      </p:grpSpPr>
      <p:sp>
        <p:nvSpPr>
          <p:cNvPr id="173" name="Google Shape;173;p18"/>
          <p:cNvSpPr/>
          <p:nvPr/>
        </p:nvSpPr>
        <p:spPr>
          <a:xfrm flipH="1">
            <a:off x="4949002" y="356347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8"/>
          <p:cNvSpPr/>
          <p:nvPr/>
        </p:nvSpPr>
        <p:spPr>
          <a:xfrm flipH="1">
            <a:off x="7392708" y="32306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flipH="1">
            <a:off x="3860301" y="100150"/>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flipH="1">
            <a:off x="194066" y="4126503"/>
            <a:ext cx="2410533" cy="861563"/>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hasCustomPrompt="1" type="title"/>
          </p:nvPr>
        </p:nvSpPr>
        <p:spPr>
          <a:xfrm>
            <a:off x="540009" y="525475"/>
            <a:ext cx="3150900" cy="841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9000"/>
              <a:buNone/>
              <a:defRPr sz="90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178" name="Google Shape;178;p18"/>
          <p:cNvSpPr txBox="1"/>
          <p:nvPr>
            <p:ph idx="1" type="subTitle"/>
          </p:nvPr>
        </p:nvSpPr>
        <p:spPr>
          <a:xfrm>
            <a:off x="540000" y="3207925"/>
            <a:ext cx="3311400" cy="6849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9" name="Google Shape;179;p18"/>
          <p:cNvSpPr txBox="1"/>
          <p:nvPr>
            <p:ph idx="2" type="title"/>
          </p:nvPr>
        </p:nvSpPr>
        <p:spPr>
          <a:xfrm>
            <a:off x="540021" y="1857375"/>
            <a:ext cx="3855300" cy="1276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lgn="ctr">
              <a:spcBef>
                <a:spcPts val="0"/>
              </a:spcBef>
              <a:spcAft>
                <a:spcPts val="0"/>
              </a:spcAft>
              <a:buClr>
                <a:schemeClr val="dk2"/>
              </a:buClr>
              <a:buSzPts val="3600"/>
              <a:buNone/>
              <a:defRPr sz="3600">
                <a:solidFill>
                  <a:schemeClr val="dk2"/>
                </a:solidFill>
              </a:defRPr>
            </a:lvl2pPr>
            <a:lvl3pPr lvl="2" rtl="0" algn="ctr">
              <a:spcBef>
                <a:spcPts val="0"/>
              </a:spcBef>
              <a:spcAft>
                <a:spcPts val="0"/>
              </a:spcAft>
              <a:buClr>
                <a:schemeClr val="dk2"/>
              </a:buClr>
              <a:buSzPts val="3600"/>
              <a:buNone/>
              <a:defRPr sz="3600">
                <a:solidFill>
                  <a:schemeClr val="dk2"/>
                </a:solidFill>
              </a:defRPr>
            </a:lvl3pPr>
            <a:lvl4pPr lvl="3" rtl="0" algn="ctr">
              <a:spcBef>
                <a:spcPts val="0"/>
              </a:spcBef>
              <a:spcAft>
                <a:spcPts val="0"/>
              </a:spcAft>
              <a:buClr>
                <a:schemeClr val="dk2"/>
              </a:buClr>
              <a:buSzPts val="3600"/>
              <a:buNone/>
              <a:defRPr sz="3600">
                <a:solidFill>
                  <a:schemeClr val="dk2"/>
                </a:solidFill>
              </a:defRPr>
            </a:lvl4pPr>
            <a:lvl5pPr lvl="4" rtl="0" algn="ctr">
              <a:spcBef>
                <a:spcPts val="0"/>
              </a:spcBef>
              <a:spcAft>
                <a:spcPts val="0"/>
              </a:spcAft>
              <a:buClr>
                <a:schemeClr val="dk2"/>
              </a:buClr>
              <a:buSzPts val="3600"/>
              <a:buNone/>
              <a:defRPr sz="3600">
                <a:solidFill>
                  <a:schemeClr val="dk2"/>
                </a:solidFill>
              </a:defRPr>
            </a:lvl5pPr>
            <a:lvl6pPr lvl="5" rtl="0" algn="ctr">
              <a:spcBef>
                <a:spcPts val="0"/>
              </a:spcBef>
              <a:spcAft>
                <a:spcPts val="0"/>
              </a:spcAft>
              <a:buClr>
                <a:schemeClr val="dk2"/>
              </a:buClr>
              <a:buSzPts val="3600"/>
              <a:buNone/>
              <a:defRPr sz="3600">
                <a:solidFill>
                  <a:schemeClr val="dk2"/>
                </a:solidFill>
              </a:defRPr>
            </a:lvl6pPr>
            <a:lvl7pPr lvl="6" rtl="0" algn="ctr">
              <a:spcBef>
                <a:spcPts val="0"/>
              </a:spcBef>
              <a:spcAft>
                <a:spcPts val="0"/>
              </a:spcAft>
              <a:buClr>
                <a:schemeClr val="dk2"/>
              </a:buClr>
              <a:buSzPts val="3600"/>
              <a:buNone/>
              <a:defRPr sz="3600">
                <a:solidFill>
                  <a:schemeClr val="dk2"/>
                </a:solidFill>
              </a:defRPr>
            </a:lvl7pPr>
            <a:lvl8pPr lvl="7" rtl="0" algn="ctr">
              <a:spcBef>
                <a:spcPts val="0"/>
              </a:spcBef>
              <a:spcAft>
                <a:spcPts val="0"/>
              </a:spcAft>
              <a:buClr>
                <a:schemeClr val="dk2"/>
              </a:buClr>
              <a:buSzPts val="3600"/>
              <a:buNone/>
              <a:defRPr sz="3600">
                <a:solidFill>
                  <a:schemeClr val="dk2"/>
                </a:solidFill>
              </a:defRPr>
            </a:lvl8pPr>
            <a:lvl9pPr lvl="8" rtl="0" algn="ctr">
              <a:spcBef>
                <a:spcPts val="0"/>
              </a:spcBef>
              <a:spcAft>
                <a:spcPts val="0"/>
              </a:spcAft>
              <a:buClr>
                <a:schemeClr val="dk2"/>
              </a:buClr>
              <a:buSzPts val="3600"/>
              <a:buNone/>
              <a:defRPr sz="3600">
                <a:solidFill>
                  <a:schemeClr val="dk2"/>
                </a:solidFill>
              </a:defRPr>
            </a:lvl9pPr>
          </a:lstStyle>
          <a:p/>
        </p:txBody>
      </p:sp>
      <p:sp>
        <p:nvSpPr>
          <p:cNvPr id="180" name="Google Shape;180;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dk1"/>
        </a:solidFill>
      </p:bgPr>
    </p:bg>
    <p:spTree>
      <p:nvGrpSpPr>
        <p:cNvPr id="181" name="Shape 181"/>
        <p:cNvGrpSpPr/>
        <p:nvPr/>
      </p:nvGrpSpPr>
      <p:grpSpPr>
        <a:xfrm>
          <a:off x="0" y="0"/>
          <a:ext cx="0" cy="0"/>
          <a:chOff x="0" y="0"/>
          <a:chExt cx="0" cy="0"/>
        </a:xfrm>
      </p:grpSpPr>
      <p:sp>
        <p:nvSpPr>
          <p:cNvPr id="182" name="Google Shape;182;p19"/>
          <p:cNvSpPr/>
          <p:nvPr/>
        </p:nvSpPr>
        <p:spPr>
          <a:xfrm>
            <a:off x="-937500" y="2730469"/>
            <a:ext cx="7568678" cy="258740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9"/>
          <p:cNvSpPr/>
          <p:nvPr/>
        </p:nvSpPr>
        <p:spPr>
          <a:xfrm flipH="1">
            <a:off x="7251405" y="93800"/>
            <a:ext cx="2148846" cy="646266"/>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9"/>
          <p:cNvSpPr/>
          <p:nvPr/>
        </p:nvSpPr>
        <p:spPr>
          <a:xfrm>
            <a:off x="62200" y="216988"/>
            <a:ext cx="2148846" cy="646266"/>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9"/>
          <p:cNvSpPr txBox="1"/>
          <p:nvPr>
            <p:ph idx="1" type="subTitle"/>
          </p:nvPr>
        </p:nvSpPr>
        <p:spPr>
          <a:xfrm>
            <a:off x="1636950" y="1391475"/>
            <a:ext cx="5870100" cy="17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186" name="Google Shape;186;p19"/>
          <p:cNvSpPr txBox="1"/>
          <p:nvPr/>
        </p:nvSpPr>
        <p:spPr>
          <a:xfrm>
            <a:off x="2597713" y="4018925"/>
            <a:ext cx="3954600" cy="713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1600">
              <a:solidFill>
                <a:schemeClr val="lt1"/>
              </a:solidFill>
            </a:endParaRPr>
          </a:p>
        </p:txBody>
      </p:sp>
      <p:sp>
        <p:nvSpPr>
          <p:cNvPr id="187" name="Google Shape;187;p19"/>
          <p:cNvSpPr txBox="1"/>
          <p:nvPr>
            <p:ph idx="2" type="subTitle"/>
          </p:nvPr>
        </p:nvSpPr>
        <p:spPr>
          <a:xfrm>
            <a:off x="2594700" y="3182525"/>
            <a:ext cx="3954600" cy="713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600"/>
              <a:buNone/>
              <a:defRPr sz="2500">
                <a:solidFill>
                  <a:schemeClr val="accent1"/>
                </a:solidFill>
                <a:latin typeface="Poppins Medium"/>
                <a:ea typeface="Poppins Medium"/>
                <a:cs typeface="Poppins Medium"/>
                <a:sym typeface="Poppins Medium"/>
              </a:defRPr>
            </a:lvl1pPr>
            <a:lvl2pPr lvl="1" rtl="0" algn="r">
              <a:lnSpc>
                <a:spcPct val="100000"/>
              </a:lnSpc>
              <a:spcBef>
                <a:spcPts val="0"/>
              </a:spcBef>
              <a:spcAft>
                <a:spcPts val="0"/>
              </a:spcAft>
              <a:buSzPts val="1600"/>
              <a:buNone/>
              <a:defRPr sz="1600"/>
            </a:lvl2pPr>
            <a:lvl3pPr lvl="2" rtl="0" algn="r">
              <a:lnSpc>
                <a:spcPct val="100000"/>
              </a:lnSpc>
              <a:spcBef>
                <a:spcPts val="0"/>
              </a:spcBef>
              <a:spcAft>
                <a:spcPts val="0"/>
              </a:spcAft>
              <a:buSzPts val="1600"/>
              <a:buNone/>
              <a:defRPr sz="1600"/>
            </a:lvl3pPr>
            <a:lvl4pPr lvl="3" rtl="0" algn="r">
              <a:lnSpc>
                <a:spcPct val="100000"/>
              </a:lnSpc>
              <a:spcBef>
                <a:spcPts val="0"/>
              </a:spcBef>
              <a:spcAft>
                <a:spcPts val="0"/>
              </a:spcAft>
              <a:buSzPts val="1600"/>
              <a:buNone/>
              <a:defRPr sz="1600"/>
            </a:lvl4pPr>
            <a:lvl5pPr lvl="4" rtl="0" algn="r">
              <a:lnSpc>
                <a:spcPct val="100000"/>
              </a:lnSpc>
              <a:spcBef>
                <a:spcPts val="0"/>
              </a:spcBef>
              <a:spcAft>
                <a:spcPts val="0"/>
              </a:spcAft>
              <a:buSzPts val="1600"/>
              <a:buNone/>
              <a:defRPr sz="1600"/>
            </a:lvl5pPr>
            <a:lvl6pPr lvl="5" rtl="0" algn="r">
              <a:lnSpc>
                <a:spcPct val="100000"/>
              </a:lnSpc>
              <a:spcBef>
                <a:spcPts val="0"/>
              </a:spcBef>
              <a:spcAft>
                <a:spcPts val="0"/>
              </a:spcAft>
              <a:buSzPts val="1600"/>
              <a:buNone/>
              <a:defRPr sz="1600"/>
            </a:lvl6pPr>
            <a:lvl7pPr lvl="6" rtl="0" algn="r">
              <a:lnSpc>
                <a:spcPct val="100000"/>
              </a:lnSpc>
              <a:spcBef>
                <a:spcPts val="0"/>
              </a:spcBef>
              <a:spcAft>
                <a:spcPts val="0"/>
              </a:spcAft>
              <a:buSzPts val="1600"/>
              <a:buNone/>
              <a:defRPr sz="1600"/>
            </a:lvl7pPr>
            <a:lvl8pPr lvl="7" rtl="0" algn="r">
              <a:lnSpc>
                <a:spcPct val="100000"/>
              </a:lnSpc>
              <a:spcBef>
                <a:spcPts val="0"/>
              </a:spcBef>
              <a:spcAft>
                <a:spcPts val="0"/>
              </a:spcAft>
              <a:buSzPts val="1600"/>
              <a:buNone/>
              <a:defRPr sz="1600"/>
            </a:lvl8pPr>
            <a:lvl9pPr lvl="8" rtl="0" algn="r">
              <a:lnSpc>
                <a:spcPct val="100000"/>
              </a:lnSpc>
              <a:spcBef>
                <a:spcPts val="0"/>
              </a:spcBef>
              <a:spcAft>
                <a:spcPts val="0"/>
              </a:spcAft>
              <a:buSzPts val="1600"/>
              <a:buNone/>
              <a:defRPr sz="1600"/>
            </a:lvl9pPr>
          </a:lstStyle>
          <a:p/>
        </p:txBody>
      </p:sp>
      <p:sp>
        <p:nvSpPr>
          <p:cNvPr id="188" name="Google Shape;188;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8">
    <p:bg>
      <p:bgPr>
        <a:solidFill>
          <a:schemeClr val="dk1"/>
        </a:solidFill>
      </p:bgPr>
    </p:bg>
    <p:spTree>
      <p:nvGrpSpPr>
        <p:cNvPr id="189" name="Shape 189"/>
        <p:cNvGrpSpPr/>
        <p:nvPr/>
      </p:nvGrpSpPr>
      <p:grpSpPr>
        <a:xfrm>
          <a:off x="0" y="0"/>
          <a:ext cx="0" cy="0"/>
          <a:chOff x="0" y="0"/>
          <a:chExt cx="0" cy="0"/>
        </a:xfrm>
      </p:grpSpPr>
      <p:sp>
        <p:nvSpPr>
          <p:cNvPr id="190" name="Google Shape;190;p20"/>
          <p:cNvSpPr txBox="1"/>
          <p:nvPr>
            <p:ph idx="1" type="subTitle"/>
          </p:nvPr>
        </p:nvSpPr>
        <p:spPr>
          <a:xfrm>
            <a:off x="5205550" y="1889225"/>
            <a:ext cx="2961600" cy="45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500"/>
              <a:buFont typeface="Poppins Medium"/>
              <a:buNone/>
              <a:defRPr sz="2500">
                <a:latin typeface="Lato Black"/>
                <a:ea typeface="Lato Black"/>
                <a:cs typeface="Lato Black"/>
                <a:sym typeface="Lato Black"/>
              </a:defRPr>
            </a:lvl1pPr>
            <a:lvl2pPr lvl="1"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9pPr>
          </a:lstStyle>
          <a:p/>
        </p:txBody>
      </p:sp>
      <p:sp>
        <p:nvSpPr>
          <p:cNvPr id="191" name="Google Shape;191;p20"/>
          <p:cNvSpPr txBox="1"/>
          <p:nvPr>
            <p:ph idx="2" type="subTitle"/>
          </p:nvPr>
        </p:nvSpPr>
        <p:spPr>
          <a:xfrm>
            <a:off x="5205550" y="3421225"/>
            <a:ext cx="2961600" cy="45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500"/>
              <a:buFont typeface="Poppins Medium"/>
              <a:buNone/>
              <a:defRPr sz="2500">
                <a:latin typeface="Lato Black"/>
                <a:ea typeface="Lato Black"/>
                <a:cs typeface="Lato Black"/>
                <a:sym typeface="Lato Black"/>
              </a:defRPr>
            </a:lvl1pPr>
            <a:lvl2pPr lvl="1"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2pPr>
            <a:lvl3pPr lvl="2"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3pPr>
            <a:lvl4pPr lvl="3"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4pPr>
            <a:lvl5pPr lvl="4"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5pPr>
            <a:lvl6pPr lvl="5"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6pPr>
            <a:lvl7pPr lvl="6"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7pPr>
            <a:lvl8pPr lvl="7"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8pPr>
            <a:lvl9pPr lvl="8"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9pPr>
          </a:lstStyle>
          <a:p/>
        </p:txBody>
      </p:sp>
      <p:sp>
        <p:nvSpPr>
          <p:cNvPr id="192" name="Google Shape;192;p20"/>
          <p:cNvSpPr txBox="1"/>
          <p:nvPr>
            <p:ph idx="3" type="subTitle"/>
          </p:nvPr>
        </p:nvSpPr>
        <p:spPr>
          <a:xfrm>
            <a:off x="5205400" y="2342650"/>
            <a:ext cx="29616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193" name="Google Shape;193;p20"/>
          <p:cNvSpPr txBox="1"/>
          <p:nvPr>
            <p:ph idx="4" type="subTitle"/>
          </p:nvPr>
        </p:nvSpPr>
        <p:spPr>
          <a:xfrm>
            <a:off x="5205675" y="3874650"/>
            <a:ext cx="29616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194" name="Google Shape;194;p20"/>
          <p:cNvSpPr txBox="1"/>
          <p:nvPr>
            <p:ph type="title"/>
          </p:nvPr>
        </p:nvSpPr>
        <p:spPr>
          <a:xfrm>
            <a:off x="4346775" y="334325"/>
            <a:ext cx="3165000" cy="12930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5" name="Google Shape;195;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0" name="Shape 40"/>
        <p:cNvGrpSpPr/>
        <p:nvPr/>
      </p:nvGrpSpPr>
      <p:grpSpPr>
        <a:xfrm>
          <a:off x="0" y="0"/>
          <a:ext cx="0" cy="0"/>
          <a:chOff x="0" y="0"/>
          <a:chExt cx="0" cy="0"/>
        </a:xfrm>
      </p:grpSpPr>
      <p:sp>
        <p:nvSpPr>
          <p:cNvPr id="41" name="Google Shape;41;p3"/>
          <p:cNvSpPr/>
          <p:nvPr/>
        </p:nvSpPr>
        <p:spPr>
          <a:xfrm>
            <a:off x="2950550" y="3285900"/>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492300" y="3674713"/>
            <a:ext cx="4804150" cy="1642475"/>
          </a:xfrm>
          <a:custGeom>
            <a:rect b="b" l="l" r="r" t="t"/>
            <a:pathLst>
              <a:path extrusionOk="0" h="65699" w="192166">
                <a:moveTo>
                  <a:pt x="179233" y="54153"/>
                </a:moveTo>
                <a:cubicBezTo>
                  <a:pt x="182341" y="50544"/>
                  <a:pt x="184196" y="45799"/>
                  <a:pt x="184079" y="40636"/>
                </a:cubicBezTo>
                <a:cubicBezTo>
                  <a:pt x="183845" y="30343"/>
                  <a:pt x="175624" y="21739"/>
                  <a:pt x="165315" y="21087"/>
                </a:cubicBezTo>
                <a:cubicBezTo>
                  <a:pt x="153686" y="20352"/>
                  <a:pt x="144011" y="29592"/>
                  <a:pt x="144011" y="41087"/>
                </a:cubicBezTo>
                <a:cubicBezTo>
                  <a:pt x="144011" y="41221"/>
                  <a:pt x="144011" y="41371"/>
                  <a:pt x="144045" y="41521"/>
                </a:cubicBezTo>
                <a:cubicBezTo>
                  <a:pt x="141505" y="38681"/>
                  <a:pt x="137829" y="36860"/>
                  <a:pt x="133719" y="36860"/>
                </a:cubicBezTo>
                <a:cubicBezTo>
                  <a:pt x="132633" y="36860"/>
                  <a:pt x="131580" y="36993"/>
                  <a:pt x="130594" y="37244"/>
                </a:cubicBezTo>
                <a:cubicBezTo>
                  <a:pt x="129709" y="28171"/>
                  <a:pt x="122056" y="21070"/>
                  <a:pt x="112766" y="21070"/>
                </a:cubicBezTo>
                <a:cubicBezTo>
                  <a:pt x="112766" y="20920"/>
                  <a:pt x="112783" y="20753"/>
                  <a:pt x="112783" y="20602"/>
                </a:cubicBezTo>
                <a:cubicBezTo>
                  <a:pt x="112783" y="9525"/>
                  <a:pt x="103811" y="535"/>
                  <a:pt x="92716" y="535"/>
                </a:cubicBezTo>
                <a:cubicBezTo>
                  <a:pt x="83760" y="535"/>
                  <a:pt x="76175" y="6400"/>
                  <a:pt x="73585" y="14504"/>
                </a:cubicBezTo>
                <a:cubicBezTo>
                  <a:pt x="68455" y="5732"/>
                  <a:pt x="58714" y="1"/>
                  <a:pt x="47687" y="586"/>
                </a:cubicBezTo>
                <a:cubicBezTo>
                  <a:pt x="33735" y="1337"/>
                  <a:pt x="22289" y="12465"/>
                  <a:pt x="21170" y="26400"/>
                </a:cubicBezTo>
                <a:cubicBezTo>
                  <a:pt x="20853" y="30260"/>
                  <a:pt x="21337" y="33969"/>
                  <a:pt x="22440" y="37428"/>
                </a:cubicBezTo>
                <a:cubicBezTo>
                  <a:pt x="17828" y="39399"/>
                  <a:pt x="14570" y="43994"/>
                  <a:pt x="14570" y="49341"/>
                </a:cubicBezTo>
                <a:cubicBezTo>
                  <a:pt x="14570" y="52499"/>
                  <a:pt x="15690" y="55406"/>
                  <a:pt x="17578" y="57662"/>
                </a:cubicBezTo>
                <a:cubicBezTo>
                  <a:pt x="7185" y="58497"/>
                  <a:pt x="0" y="60268"/>
                  <a:pt x="0" y="62340"/>
                </a:cubicBezTo>
                <a:cubicBezTo>
                  <a:pt x="0" y="65197"/>
                  <a:pt x="192149" y="65699"/>
                  <a:pt x="192149" y="61121"/>
                </a:cubicBezTo>
                <a:cubicBezTo>
                  <a:pt x="192166" y="58180"/>
                  <a:pt x="187003" y="55623"/>
                  <a:pt x="179233" y="54153"/>
                </a:cubicBezTo>
                <a:close/>
              </a:path>
            </a:pathLst>
          </a:custGeom>
          <a:gradFill>
            <a:gsLst>
              <a:gs pos="0">
                <a:srgbClr val="FCBC5D"/>
              </a:gs>
              <a:gs pos="100000">
                <a:srgbClr val="F27243"/>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7542870" y="4111407"/>
            <a:ext cx="1258532" cy="485097"/>
          </a:xfrm>
          <a:custGeom>
            <a:rect b="b" l="l" r="r" t="t"/>
            <a:pathLst>
              <a:path extrusionOk="0" h="16325" w="42357">
                <a:moveTo>
                  <a:pt x="41087" y="12181"/>
                </a:moveTo>
                <a:cubicBezTo>
                  <a:pt x="40653" y="11914"/>
                  <a:pt x="40369" y="11446"/>
                  <a:pt x="40268" y="10945"/>
                </a:cubicBezTo>
                <a:cubicBezTo>
                  <a:pt x="39901" y="9107"/>
                  <a:pt x="37110" y="7603"/>
                  <a:pt x="35724" y="6968"/>
                </a:cubicBezTo>
                <a:cubicBezTo>
                  <a:pt x="35239" y="6734"/>
                  <a:pt x="34805" y="6400"/>
                  <a:pt x="34487" y="5966"/>
                </a:cubicBezTo>
                <a:cubicBezTo>
                  <a:pt x="32816" y="3676"/>
                  <a:pt x="30043" y="2574"/>
                  <a:pt x="27336" y="3008"/>
                </a:cubicBezTo>
                <a:cubicBezTo>
                  <a:pt x="26300" y="3175"/>
                  <a:pt x="25247" y="2841"/>
                  <a:pt x="24462" y="2173"/>
                </a:cubicBezTo>
                <a:cubicBezTo>
                  <a:pt x="22858" y="819"/>
                  <a:pt x="20769" y="1"/>
                  <a:pt x="18514" y="1"/>
                </a:cubicBezTo>
                <a:cubicBezTo>
                  <a:pt x="14587" y="1"/>
                  <a:pt x="11245" y="2457"/>
                  <a:pt x="9875" y="5899"/>
                </a:cubicBezTo>
                <a:cubicBezTo>
                  <a:pt x="8990" y="5247"/>
                  <a:pt x="7904" y="4879"/>
                  <a:pt x="6701" y="4879"/>
                </a:cubicBezTo>
                <a:cubicBezTo>
                  <a:pt x="2607" y="4879"/>
                  <a:pt x="1" y="12014"/>
                  <a:pt x="1839" y="15623"/>
                </a:cubicBezTo>
                <a:cubicBezTo>
                  <a:pt x="1638" y="16174"/>
                  <a:pt x="42357" y="16325"/>
                  <a:pt x="42357" y="14487"/>
                </a:cubicBezTo>
                <a:cubicBezTo>
                  <a:pt x="42340" y="13501"/>
                  <a:pt x="41839" y="12666"/>
                  <a:pt x="41087" y="1218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6423825" y="4074175"/>
            <a:ext cx="2010169" cy="721926"/>
          </a:xfrm>
          <a:custGeom>
            <a:rect b="b" l="l" r="r" t="t"/>
            <a:pathLst>
              <a:path extrusionOk="0" h="24295" w="67654">
                <a:moveTo>
                  <a:pt x="64880" y="24261"/>
                </a:moveTo>
                <a:cubicBezTo>
                  <a:pt x="66283" y="24261"/>
                  <a:pt x="67486" y="23192"/>
                  <a:pt x="67587" y="21772"/>
                </a:cubicBezTo>
                <a:lnTo>
                  <a:pt x="67587" y="21755"/>
                </a:lnTo>
                <a:cubicBezTo>
                  <a:pt x="67653" y="20519"/>
                  <a:pt x="67052" y="19416"/>
                  <a:pt x="66083" y="18798"/>
                </a:cubicBezTo>
                <a:cubicBezTo>
                  <a:pt x="65548" y="18447"/>
                  <a:pt x="65197" y="17879"/>
                  <a:pt x="65064" y="17260"/>
                </a:cubicBezTo>
                <a:cubicBezTo>
                  <a:pt x="64362" y="13785"/>
                  <a:pt x="61020" y="11513"/>
                  <a:pt x="57595" y="11980"/>
                </a:cubicBezTo>
                <a:cubicBezTo>
                  <a:pt x="56693" y="12097"/>
                  <a:pt x="55841" y="11513"/>
                  <a:pt x="55640" y="10644"/>
                </a:cubicBezTo>
                <a:cubicBezTo>
                  <a:pt x="54721" y="6584"/>
                  <a:pt x="51095" y="3559"/>
                  <a:pt x="46768" y="3559"/>
                </a:cubicBezTo>
                <a:cubicBezTo>
                  <a:pt x="45698" y="3559"/>
                  <a:pt x="44696" y="3743"/>
                  <a:pt x="43744" y="4077"/>
                </a:cubicBezTo>
                <a:cubicBezTo>
                  <a:pt x="43226" y="4261"/>
                  <a:pt x="42641" y="4161"/>
                  <a:pt x="42156" y="3894"/>
                </a:cubicBezTo>
                <a:cubicBezTo>
                  <a:pt x="41438" y="3476"/>
                  <a:pt x="40569" y="3476"/>
                  <a:pt x="39834" y="3843"/>
                </a:cubicBezTo>
                <a:cubicBezTo>
                  <a:pt x="39099" y="4228"/>
                  <a:pt x="38213" y="4061"/>
                  <a:pt x="37628" y="3476"/>
                </a:cubicBezTo>
                <a:cubicBezTo>
                  <a:pt x="35556" y="1320"/>
                  <a:pt x="32649" y="0"/>
                  <a:pt x="29441" y="0"/>
                </a:cubicBezTo>
                <a:cubicBezTo>
                  <a:pt x="25966" y="0"/>
                  <a:pt x="22875" y="1554"/>
                  <a:pt x="20786" y="3994"/>
                </a:cubicBezTo>
                <a:cubicBezTo>
                  <a:pt x="20385" y="4478"/>
                  <a:pt x="19800" y="4762"/>
                  <a:pt x="19182" y="4796"/>
                </a:cubicBezTo>
                <a:cubicBezTo>
                  <a:pt x="15539" y="4980"/>
                  <a:pt x="12766" y="8054"/>
                  <a:pt x="12816" y="11579"/>
                </a:cubicBezTo>
                <a:cubicBezTo>
                  <a:pt x="12833" y="12498"/>
                  <a:pt x="12281" y="13334"/>
                  <a:pt x="11446" y="13701"/>
                </a:cubicBezTo>
                <a:cubicBezTo>
                  <a:pt x="9842" y="14437"/>
                  <a:pt x="8505" y="15690"/>
                  <a:pt x="7670" y="17210"/>
                </a:cubicBezTo>
                <a:cubicBezTo>
                  <a:pt x="7352" y="17778"/>
                  <a:pt x="6801" y="18179"/>
                  <a:pt x="6166" y="18296"/>
                </a:cubicBezTo>
                <a:cubicBezTo>
                  <a:pt x="4645" y="18614"/>
                  <a:pt x="3325" y="19616"/>
                  <a:pt x="2640" y="21020"/>
                </a:cubicBezTo>
                <a:cubicBezTo>
                  <a:pt x="1153" y="21120"/>
                  <a:pt x="0" y="22356"/>
                  <a:pt x="0" y="23860"/>
                </a:cubicBezTo>
                <a:cubicBezTo>
                  <a:pt x="0" y="24011"/>
                  <a:pt x="34" y="24144"/>
                  <a:pt x="51" y="24295"/>
                </a:cubicBezTo>
                <a:lnTo>
                  <a:pt x="64880" y="24295"/>
                </a:ln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583400" y="345713"/>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txBox="1"/>
          <p:nvPr>
            <p:ph hasCustomPrompt="1" type="title"/>
          </p:nvPr>
        </p:nvSpPr>
        <p:spPr>
          <a:xfrm>
            <a:off x="4575313" y="525475"/>
            <a:ext cx="3150900" cy="841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9000"/>
              <a:buNone/>
              <a:defRPr sz="90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47" name="Google Shape;47;p3"/>
          <p:cNvSpPr txBox="1"/>
          <p:nvPr>
            <p:ph idx="1" type="subTitle"/>
          </p:nvPr>
        </p:nvSpPr>
        <p:spPr>
          <a:xfrm>
            <a:off x="4575325" y="3207925"/>
            <a:ext cx="3311400" cy="6849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8" name="Google Shape;48;p3"/>
          <p:cNvSpPr txBox="1"/>
          <p:nvPr>
            <p:ph idx="2" type="title"/>
          </p:nvPr>
        </p:nvSpPr>
        <p:spPr>
          <a:xfrm>
            <a:off x="4575325" y="1857375"/>
            <a:ext cx="3855300" cy="1276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sz="3600">
                <a:solidFill>
                  <a:schemeClr val="dk2"/>
                </a:solidFill>
              </a:defRPr>
            </a:lvl1pPr>
            <a:lvl2pPr lvl="1" algn="ctr">
              <a:spcBef>
                <a:spcPts val="0"/>
              </a:spcBef>
              <a:spcAft>
                <a:spcPts val="0"/>
              </a:spcAft>
              <a:buClr>
                <a:schemeClr val="dk2"/>
              </a:buClr>
              <a:buSzPts val="3600"/>
              <a:buNone/>
              <a:defRPr sz="3600">
                <a:solidFill>
                  <a:schemeClr val="dk2"/>
                </a:solidFill>
              </a:defRPr>
            </a:lvl2pPr>
            <a:lvl3pPr lvl="2" algn="ctr">
              <a:spcBef>
                <a:spcPts val="0"/>
              </a:spcBef>
              <a:spcAft>
                <a:spcPts val="0"/>
              </a:spcAft>
              <a:buClr>
                <a:schemeClr val="dk2"/>
              </a:buClr>
              <a:buSzPts val="3600"/>
              <a:buNone/>
              <a:defRPr sz="3600">
                <a:solidFill>
                  <a:schemeClr val="dk2"/>
                </a:solidFill>
              </a:defRPr>
            </a:lvl3pPr>
            <a:lvl4pPr lvl="3" algn="ctr">
              <a:spcBef>
                <a:spcPts val="0"/>
              </a:spcBef>
              <a:spcAft>
                <a:spcPts val="0"/>
              </a:spcAft>
              <a:buClr>
                <a:schemeClr val="dk2"/>
              </a:buClr>
              <a:buSzPts val="3600"/>
              <a:buNone/>
              <a:defRPr sz="3600">
                <a:solidFill>
                  <a:schemeClr val="dk2"/>
                </a:solidFill>
              </a:defRPr>
            </a:lvl4pPr>
            <a:lvl5pPr lvl="4" algn="ctr">
              <a:spcBef>
                <a:spcPts val="0"/>
              </a:spcBef>
              <a:spcAft>
                <a:spcPts val="0"/>
              </a:spcAft>
              <a:buClr>
                <a:schemeClr val="dk2"/>
              </a:buClr>
              <a:buSzPts val="3600"/>
              <a:buNone/>
              <a:defRPr sz="3600">
                <a:solidFill>
                  <a:schemeClr val="dk2"/>
                </a:solidFill>
              </a:defRPr>
            </a:lvl5pPr>
            <a:lvl6pPr lvl="5" algn="ctr">
              <a:spcBef>
                <a:spcPts val="0"/>
              </a:spcBef>
              <a:spcAft>
                <a:spcPts val="0"/>
              </a:spcAft>
              <a:buClr>
                <a:schemeClr val="dk2"/>
              </a:buClr>
              <a:buSzPts val="3600"/>
              <a:buNone/>
              <a:defRPr sz="3600">
                <a:solidFill>
                  <a:schemeClr val="dk2"/>
                </a:solidFill>
              </a:defRPr>
            </a:lvl6pPr>
            <a:lvl7pPr lvl="6" algn="ctr">
              <a:spcBef>
                <a:spcPts val="0"/>
              </a:spcBef>
              <a:spcAft>
                <a:spcPts val="0"/>
              </a:spcAft>
              <a:buClr>
                <a:schemeClr val="dk2"/>
              </a:buClr>
              <a:buSzPts val="3600"/>
              <a:buNone/>
              <a:defRPr sz="3600">
                <a:solidFill>
                  <a:schemeClr val="dk2"/>
                </a:solidFill>
              </a:defRPr>
            </a:lvl7pPr>
            <a:lvl8pPr lvl="7" algn="ctr">
              <a:spcBef>
                <a:spcPts val="0"/>
              </a:spcBef>
              <a:spcAft>
                <a:spcPts val="0"/>
              </a:spcAft>
              <a:buClr>
                <a:schemeClr val="dk2"/>
              </a:buClr>
              <a:buSzPts val="3600"/>
              <a:buNone/>
              <a:defRPr sz="3600">
                <a:solidFill>
                  <a:schemeClr val="dk2"/>
                </a:solidFill>
              </a:defRPr>
            </a:lvl8pPr>
            <a:lvl9pPr lvl="8" algn="ctr">
              <a:spcBef>
                <a:spcPts val="0"/>
              </a:spcBef>
              <a:spcAft>
                <a:spcPts val="0"/>
              </a:spcAft>
              <a:buClr>
                <a:schemeClr val="dk2"/>
              </a:buClr>
              <a:buSzPts val="3600"/>
              <a:buNone/>
              <a:defRPr sz="3600">
                <a:solidFill>
                  <a:schemeClr val="dk2"/>
                </a:solidFill>
              </a:defRPr>
            </a:lvl9pPr>
          </a:lstStyle>
          <a:p/>
        </p:txBody>
      </p:sp>
      <p:sp>
        <p:nvSpPr>
          <p:cNvPr id="49" name="Google Shape;49;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7">
    <p:bg>
      <p:bgPr>
        <a:solidFill>
          <a:schemeClr val="dk1"/>
        </a:solidFill>
      </p:bgPr>
    </p:bg>
    <p:spTree>
      <p:nvGrpSpPr>
        <p:cNvPr id="196" name="Shape 196"/>
        <p:cNvGrpSpPr/>
        <p:nvPr/>
      </p:nvGrpSpPr>
      <p:grpSpPr>
        <a:xfrm>
          <a:off x="0" y="0"/>
          <a:ext cx="0" cy="0"/>
          <a:chOff x="0" y="0"/>
          <a:chExt cx="0" cy="0"/>
        </a:xfrm>
      </p:grpSpPr>
      <p:sp>
        <p:nvSpPr>
          <p:cNvPr id="197" name="Google Shape;197;p21"/>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8" name="Google Shape;198;p21"/>
          <p:cNvSpPr txBox="1"/>
          <p:nvPr>
            <p:ph idx="2" type="title"/>
          </p:nvPr>
        </p:nvSpPr>
        <p:spPr>
          <a:xfrm>
            <a:off x="1687025" y="1710150"/>
            <a:ext cx="2176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2pPr>
            <a:lvl3pPr lvl="2"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3pPr>
            <a:lvl4pPr lvl="3"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4pPr>
            <a:lvl5pPr lvl="4"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5pPr>
            <a:lvl6pPr lvl="5"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6pPr>
            <a:lvl7pPr lvl="6"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7pPr>
            <a:lvl8pPr lvl="7"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8pPr>
            <a:lvl9pPr lvl="8"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9pPr>
          </a:lstStyle>
          <a:p/>
        </p:txBody>
      </p:sp>
      <p:sp>
        <p:nvSpPr>
          <p:cNvPr id="199" name="Google Shape;199;p21"/>
          <p:cNvSpPr txBox="1"/>
          <p:nvPr>
            <p:ph idx="1" type="subTitle"/>
          </p:nvPr>
        </p:nvSpPr>
        <p:spPr>
          <a:xfrm>
            <a:off x="1686925" y="2144275"/>
            <a:ext cx="2176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200" name="Google Shape;200;p21"/>
          <p:cNvSpPr txBox="1"/>
          <p:nvPr>
            <p:ph idx="3" type="title"/>
          </p:nvPr>
        </p:nvSpPr>
        <p:spPr>
          <a:xfrm>
            <a:off x="4057125" y="3219925"/>
            <a:ext cx="2176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2pPr>
            <a:lvl3pPr lvl="2"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3pPr>
            <a:lvl4pPr lvl="3"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4pPr>
            <a:lvl5pPr lvl="4"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5pPr>
            <a:lvl6pPr lvl="5"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6pPr>
            <a:lvl7pPr lvl="6"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7pPr>
            <a:lvl8pPr lvl="7"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8pPr>
            <a:lvl9pPr lvl="8"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9pPr>
          </a:lstStyle>
          <a:p/>
        </p:txBody>
      </p:sp>
      <p:sp>
        <p:nvSpPr>
          <p:cNvPr id="201" name="Google Shape;201;p21"/>
          <p:cNvSpPr txBox="1"/>
          <p:nvPr>
            <p:ph idx="4" type="subTitle"/>
          </p:nvPr>
        </p:nvSpPr>
        <p:spPr>
          <a:xfrm>
            <a:off x="4057125" y="3654050"/>
            <a:ext cx="2176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grpSp>
        <p:nvGrpSpPr>
          <p:cNvPr id="202" name="Google Shape;202;p21"/>
          <p:cNvGrpSpPr/>
          <p:nvPr/>
        </p:nvGrpSpPr>
        <p:grpSpPr>
          <a:xfrm>
            <a:off x="7351340" y="252581"/>
            <a:ext cx="1252660" cy="1204643"/>
            <a:chOff x="7384701" y="199425"/>
            <a:chExt cx="1572114" cy="1511851"/>
          </a:xfrm>
        </p:grpSpPr>
        <p:sp>
          <p:nvSpPr>
            <p:cNvPr id="203" name="Google Shape;203;p21"/>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1"/>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1"/>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 name="Google Shape;206;p21"/>
          <p:cNvSpPr/>
          <p:nvPr/>
        </p:nvSpPr>
        <p:spPr>
          <a:xfrm flipH="1">
            <a:off x="4125399" y="724600"/>
            <a:ext cx="2734352" cy="912069"/>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1"/>
          <p:cNvSpPr/>
          <p:nvPr/>
        </p:nvSpPr>
        <p:spPr>
          <a:xfrm>
            <a:off x="355224" y="3354000"/>
            <a:ext cx="3859601" cy="1379483"/>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1"/>
          <p:cNvSpPr txBox="1"/>
          <p:nvPr>
            <p:ph idx="5" type="title"/>
          </p:nvPr>
        </p:nvSpPr>
        <p:spPr>
          <a:xfrm>
            <a:off x="6423050" y="1710150"/>
            <a:ext cx="2176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2pPr>
            <a:lvl3pPr lvl="2"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3pPr>
            <a:lvl4pPr lvl="3"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4pPr>
            <a:lvl5pPr lvl="4"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5pPr>
            <a:lvl6pPr lvl="5"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6pPr>
            <a:lvl7pPr lvl="6"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7pPr>
            <a:lvl8pPr lvl="7"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8pPr>
            <a:lvl9pPr lvl="8"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9pPr>
          </a:lstStyle>
          <a:p/>
        </p:txBody>
      </p:sp>
      <p:sp>
        <p:nvSpPr>
          <p:cNvPr id="209" name="Google Shape;209;p21"/>
          <p:cNvSpPr txBox="1"/>
          <p:nvPr>
            <p:ph idx="6" type="subTitle"/>
          </p:nvPr>
        </p:nvSpPr>
        <p:spPr>
          <a:xfrm>
            <a:off x="6422950" y="2144275"/>
            <a:ext cx="2176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210" name="Google Shape;210;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20">
    <p:bg>
      <p:bgPr>
        <a:solidFill>
          <a:schemeClr val="dk1"/>
        </a:solidFill>
      </p:bgPr>
    </p:bg>
    <p:spTree>
      <p:nvGrpSpPr>
        <p:cNvPr id="211" name="Shape 211"/>
        <p:cNvGrpSpPr/>
        <p:nvPr/>
      </p:nvGrpSpPr>
      <p:grpSpPr>
        <a:xfrm>
          <a:off x="0" y="0"/>
          <a:ext cx="0" cy="0"/>
          <a:chOff x="0" y="0"/>
          <a:chExt cx="0" cy="0"/>
        </a:xfrm>
      </p:grpSpPr>
      <p:sp>
        <p:nvSpPr>
          <p:cNvPr id="212" name="Google Shape;212;p22"/>
          <p:cNvSpPr txBox="1"/>
          <p:nvPr>
            <p:ph idx="1" type="subTitle"/>
          </p:nvPr>
        </p:nvSpPr>
        <p:spPr>
          <a:xfrm>
            <a:off x="1247250" y="1453288"/>
            <a:ext cx="25401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500"/>
              <a:buFont typeface="Poppins Medium"/>
              <a:buNone/>
              <a:defRPr/>
            </a:lvl1pPr>
            <a:lvl2pPr lvl="1"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2pPr>
            <a:lvl3pPr lvl="2"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3pPr>
            <a:lvl4pPr lvl="3"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4pPr>
            <a:lvl5pPr lvl="4"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5pPr>
            <a:lvl6pPr lvl="5"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6pPr>
            <a:lvl7pPr lvl="6"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7pPr>
            <a:lvl8pPr lvl="7"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8pPr>
            <a:lvl9pPr lvl="8"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9pPr>
          </a:lstStyle>
          <a:p/>
        </p:txBody>
      </p:sp>
      <p:sp>
        <p:nvSpPr>
          <p:cNvPr id="213" name="Google Shape;213;p22"/>
          <p:cNvSpPr txBox="1"/>
          <p:nvPr>
            <p:ph idx="2" type="subTitle"/>
          </p:nvPr>
        </p:nvSpPr>
        <p:spPr>
          <a:xfrm>
            <a:off x="540000" y="2059113"/>
            <a:ext cx="3954600" cy="506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2500">
                <a:latin typeface="Lato Black"/>
                <a:ea typeface="Lato Black"/>
                <a:cs typeface="Lato Black"/>
                <a:sym typeface="Lato Black"/>
              </a:defRPr>
            </a:lvl1pPr>
            <a:lvl2pPr lvl="1" rtl="0" algn="r">
              <a:lnSpc>
                <a:spcPct val="100000"/>
              </a:lnSpc>
              <a:spcBef>
                <a:spcPts val="0"/>
              </a:spcBef>
              <a:spcAft>
                <a:spcPts val="0"/>
              </a:spcAft>
              <a:buClr>
                <a:schemeClr val="dk2"/>
              </a:buClr>
              <a:buSzPts val="1400"/>
              <a:buNone/>
              <a:defRPr/>
            </a:lvl2pPr>
            <a:lvl3pPr lvl="2" rtl="0" algn="r">
              <a:lnSpc>
                <a:spcPct val="100000"/>
              </a:lnSpc>
              <a:spcBef>
                <a:spcPts val="0"/>
              </a:spcBef>
              <a:spcAft>
                <a:spcPts val="0"/>
              </a:spcAft>
              <a:buClr>
                <a:schemeClr val="dk2"/>
              </a:buClr>
              <a:buSzPts val="1400"/>
              <a:buNone/>
              <a:defRPr/>
            </a:lvl3pPr>
            <a:lvl4pPr lvl="3" rtl="0" algn="r">
              <a:lnSpc>
                <a:spcPct val="100000"/>
              </a:lnSpc>
              <a:spcBef>
                <a:spcPts val="0"/>
              </a:spcBef>
              <a:spcAft>
                <a:spcPts val="0"/>
              </a:spcAft>
              <a:buClr>
                <a:schemeClr val="dk2"/>
              </a:buClr>
              <a:buSzPts val="1400"/>
              <a:buNone/>
              <a:defRPr/>
            </a:lvl4pPr>
            <a:lvl5pPr lvl="4" rtl="0" algn="r">
              <a:lnSpc>
                <a:spcPct val="100000"/>
              </a:lnSpc>
              <a:spcBef>
                <a:spcPts val="0"/>
              </a:spcBef>
              <a:spcAft>
                <a:spcPts val="0"/>
              </a:spcAft>
              <a:buClr>
                <a:schemeClr val="dk2"/>
              </a:buClr>
              <a:buSzPts val="1400"/>
              <a:buNone/>
              <a:defRPr/>
            </a:lvl5pPr>
            <a:lvl6pPr lvl="5" rtl="0" algn="r">
              <a:lnSpc>
                <a:spcPct val="100000"/>
              </a:lnSpc>
              <a:spcBef>
                <a:spcPts val="0"/>
              </a:spcBef>
              <a:spcAft>
                <a:spcPts val="0"/>
              </a:spcAft>
              <a:buClr>
                <a:schemeClr val="dk2"/>
              </a:buClr>
              <a:buSzPts val="1400"/>
              <a:buNone/>
              <a:defRPr/>
            </a:lvl6pPr>
            <a:lvl7pPr lvl="6" rtl="0" algn="r">
              <a:lnSpc>
                <a:spcPct val="100000"/>
              </a:lnSpc>
              <a:spcBef>
                <a:spcPts val="0"/>
              </a:spcBef>
              <a:spcAft>
                <a:spcPts val="0"/>
              </a:spcAft>
              <a:buClr>
                <a:schemeClr val="dk2"/>
              </a:buClr>
              <a:buSzPts val="1400"/>
              <a:buNone/>
              <a:defRPr/>
            </a:lvl7pPr>
            <a:lvl8pPr lvl="7" rtl="0" algn="r">
              <a:lnSpc>
                <a:spcPct val="100000"/>
              </a:lnSpc>
              <a:spcBef>
                <a:spcPts val="0"/>
              </a:spcBef>
              <a:spcAft>
                <a:spcPts val="0"/>
              </a:spcAft>
              <a:buClr>
                <a:schemeClr val="dk2"/>
              </a:buClr>
              <a:buSzPts val="1400"/>
              <a:buNone/>
              <a:defRPr/>
            </a:lvl8pPr>
            <a:lvl9pPr lvl="8" rtl="0" algn="r">
              <a:lnSpc>
                <a:spcPct val="100000"/>
              </a:lnSpc>
              <a:spcBef>
                <a:spcPts val="0"/>
              </a:spcBef>
              <a:spcAft>
                <a:spcPts val="0"/>
              </a:spcAft>
              <a:buClr>
                <a:schemeClr val="dk2"/>
              </a:buClr>
              <a:buSzPts val="1400"/>
              <a:buNone/>
              <a:defRPr/>
            </a:lvl9pPr>
          </a:lstStyle>
          <a:p/>
        </p:txBody>
      </p:sp>
      <p:sp>
        <p:nvSpPr>
          <p:cNvPr id="214" name="Google Shape;214;p22"/>
          <p:cNvSpPr txBox="1"/>
          <p:nvPr>
            <p:ph idx="3" type="subTitle"/>
          </p:nvPr>
        </p:nvSpPr>
        <p:spPr>
          <a:xfrm>
            <a:off x="5340450" y="1453288"/>
            <a:ext cx="25401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500"/>
              <a:buFont typeface="Poppins Medium"/>
              <a:buNone/>
              <a:defRPr/>
            </a:lvl1pPr>
            <a:lvl2pPr lvl="1"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2pPr>
            <a:lvl3pPr lvl="2"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3pPr>
            <a:lvl4pPr lvl="3"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4pPr>
            <a:lvl5pPr lvl="4"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5pPr>
            <a:lvl6pPr lvl="5"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6pPr>
            <a:lvl7pPr lvl="6"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7pPr>
            <a:lvl8pPr lvl="7"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8pPr>
            <a:lvl9pPr lvl="8"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9pPr>
          </a:lstStyle>
          <a:p/>
        </p:txBody>
      </p:sp>
      <p:sp>
        <p:nvSpPr>
          <p:cNvPr id="215" name="Google Shape;215;p22"/>
          <p:cNvSpPr txBox="1"/>
          <p:nvPr>
            <p:ph idx="4" type="subTitle"/>
          </p:nvPr>
        </p:nvSpPr>
        <p:spPr>
          <a:xfrm>
            <a:off x="4633200" y="2059113"/>
            <a:ext cx="3954600" cy="506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2500">
                <a:latin typeface="Lato Black"/>
                <a:ea typeface="Lato Black"/>
                <a:cs typeface="Lato Black"/>
                <a:sym typeface="Lato Black"/>
              </a:defRPr>
            </a:lvl1pPr>
            <a:lvl2pPr lvl="1" rtl="0" algn="r">
              <a:lnSpc>
                <a:spcPct val="100000"/>
              </a:lnSpc>
              <a:spcBef>
                <a:spcPts val="0"/>
              </a:spcBef>
              <a:spcAft>
                <a:spcPts val="0"/>
              </a:spcAft>
              <a:buClr>
                <a:schemeClr val="dk2"/>
              </a:buClr>
              <a:buSzPts val="1400"/>
              <a:buNone/>
              <a:defRPr/>
            </a:lvl2pPr>
            <a:lvl3pPr lvl="2" rtl="0" algn="r">
              <a:lnSpc>
                <a:spcPct val="100000"/>
              </a:lnSpc>
              <a:spcBef>
                <a:spcPts val="0"/>
              </a:spcBef>
              <a:spcAft>
                <a:spcPts val="0"/>
              </a:spcAft>
              <a:buClr>
                <a:schemeClr val="dk2"/>
              </a:buClr>
              <a:buSzPts val="1400"/>
              <a:buNone/>
              <a:defRPr/>
            </a:lvl3pPr>
            <a:lvl4pPr lvl="3" rtl="0" algn="r">
              <a:lnSpc>
                <a:spcPct val="100000"/>
              </a:lnSpc>
              <a:spcBef>
                <a:spcPts val="0"/>
              </a:spcBef>
              <a:spcAft>
                <a:spcPts val="0"/>
              </a:spcAft>
              <a:buClr>
                <a:schemeClr val="dk2"/>
              </a:buClr>
              <a:buSzPts val="1400"/>
              <a:buNone/>
              <a:defRPr/>
            </a:lvl4pPr>
            <a:lvl5pPr lvl="4" rtl="0" algn="r">
              <a:lnSpc>
                <a:spcPct val="100000"/>
              </a:lnSpc>
              <a:spcBef>
                <a:spcPts val="0"/>
              </a:spcBef>
              <a:spcAft>
                <a:spcPts val="0"/>
              </a:spcAft>
              <a:buClr>
                <a:schemeClr val="dk2"/>
              </a:buClr>
              <a:buSzPts val="1400"/>
              <a:buNone/>
              <a:defRPr/>
            </a:lvl5pPr>
            <a:lvl6pPr lvl="5" rtl="0" algn="r">
              <a:lnSpc>
                <a:spcPct val="100000"/>
              </a:lnSpc>
              <a:spcBef>
                <a:spcPts val="0"/>
              </a:spcBef>
              <a:spcAft>
                <a:spcPts val="0"/>
              </a:spcAft>
              <a:buClr>
                <a:schemeClr val="dk2"/>
              </a:buClr>
              <a:buSzPts val="1400"/>
              <a:buNone/>
              <a:defRPr/>
            </a:lvl6pPr>
            <a:lvl7pPr lvl="6" rtl="0" algn="r">
              <a:lnSpc>
                <a:spcPct val="100000"/>
              </a:lnSpc>
              <a:spcBef>
                <a:spcPts val="0"/>
              </a:spcBef>
              <a:spcAft>
                <a:spcPts val="0"/>
              </a:spcAft>
              <a:buClr>
                <a:schemeClr val="dk2"/>
              </a:buClr>
              <a:buSzPts val="1400"/>
              <a:buNone/>
              <a:defRPr/>
            </a:lvl7pPr>
            <a:lvl8pPr lvl="7" rtl="0" algn="r">
              <a:lnSpc>
                <a:spcPct val="100000"/>
              </a:lnSpc>
              <a:spcBef>
                <a:spcPts val="0"/>
              </a:spcBef>
              <a:spcAft>
                <a:spcPts val="0"/>
              </a:spcAft>
              <a:buClr>
                <a:schemeClr val="dk2"/>
              </a:buClr>
              <a:buSzPts val="1400"/>
              <a:buNone/>
              <a:defRPr/>
            </a:lvl8pPr>
            <a:lvl9pPr lvl="8" rtl="0" algn="r">
              <a:lnSpc>
                <a:spcPct val="100000"/>
              </a:lnSpc>
              <a:spcBef>
                <a:spcPts val="0"/>
              </a:spcBef>
              <a:spcAft>
                <a:spcPts val="0"/>
              </a:spcAft>
              <a:buClr>
                <a:schemeClr val="dk2"/>
              </a:buClr>
              <a:buSzPts val="1400"/>
              <a:buNone/>
              <a:defRPr/>
            </a:lvl9pPr>
          </a:lstStyle>
          <a:p/>
        </p:txBody>
      </p:sp>
      <p:sp>
        <p:nvSpPr>
          <p:cNvPr id="216" name="Google Shape;216;p22"/>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7" name="Google Shape;217;p22"/>
          <p:cNvSpPr/>
          <p:nvPr/>
        </p:nvSpPr>
        <p:spPr>
          <a:xfrm>
            <a:off x="0" y="3971975"/>
            <a:ext cx="9143689" cy="1171602"/>
          </a:xfrm>
          <a:custGeom>
            <a:rect b="b" l="l" r="r" t="t"/>
            <a:pathLst>
              <a:path extrusionOk="0" h="68756" w="285250">
                <a:moveTo>
                  <a:pt x="1" y="0"/>
                </a:moveTo>
                <a:lnTo>
                  <a:pt x="1" y="68672"/>
                </a:lnTo>
                <a:lnTo>
                  <a:pt x="285216" y="68756"/>
                </a:lnTo>
                <a:lnTo>
                  <a:pt x="2852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2"/>
          <p:cNvSpPr/>
          <p:nvPr/>
        </p:nvSpPr>
        <p:spPr>
          <a:xfrm>
            <a:off x="-19225" y="3482677"/>
            <a:ext cx="4196974" cy="506102"/>
          </a:xfrm>
          <a:custGeom>
            <a:rect b="b" l="l" r="r" t="t"/>
            <a:pathLst>
              <a:path extrusionOk="0" h="12238" w="107829">
                <a:moveTo>
                  <a:pt x="50077" y="1"/>
                </a:moveTo>
                <a:cubicBezTo>
                  <a:pt x="44205" y="1"/>
                  <a:pt x="31903" y="3984"/>
                  <a:pt x="28613" y="4351"/>
                </a:cubicBezTo>
                <a:cubicBezTo>
                  <a:pt x="28349" y="4380"/>
                  <a:pt x="28071" y="4392"/>
                  <a:pt x="27780" y="4392"/>
                </a:cubicBezTo>
                <a:cubicBezTo>
                  <a:pt x="24846" y="4392"/>
                  <a:pt x="20631" y="3089"/>
                  <a:pt x="17608" y="3089"/>
                </a:cubicBezTo>
                <a:cubicBezTo>
                  <a:pt x="16842" y="3089"/>
                  <a:pt x="16153" y="3173"/>
                  <a:pt x="15580" y="3382"/>
                </a:cubicBezTo>
                <a:cubicBezTo>
                  <a:pt x="12591" y="4489"/>
                  <a:pt x="1" y="12224"/>
                  <a:pt x="83" y="12224"/>
                </a:cubicBezTo>
                <a:cubicBezTo>
                  <a:pt x="84" y="12224"/>
                  <a:pt x="87" y="12223"/>
                  <a:pt x="91" y="12221"/>
                </a:cubicBezTo>
                <a:cubicBezTo>
                  <a:pt x="207" y="12157"/>
                  <a:pt x="10106" y="12134"/>
                  <a:pt x="23163" y="12134"/>
                </a:cubicBezTo>
                <a:cubicBezTo>
                  <a:pt x="43907" y="12134"/>
                  <a:pt x="72621" y="12190"/>
                  <a:pt x="82732" y="12221"/>
                </a:cubicBezTo>
                <a:lnTo>
                  <a:pt x="82732" y="12238"/>
                </a:lnTo>
                <a:lnTo>
                  <a:pt x="107828" y="12238"/>
                </a:lnTo>
                <a:cubicBezTo>
                  <a:pt x="107227" y="12204"/>
                  <a:pt x="82732" y="4351"/>
                  <a:pt x="82732" y="4351"/>
                </a:cubicBezTo>
                <a:cubicBezTo>
                  <a:pt x="82732" y="4351"/>
                  <a:pt x="56516" y="960"/>
                  <a:pt x="51520" y="107"/>
                </a:cubicBezTo>
                <a:cubicBezTo>
                  <a:pt x="51101" y="34"/>
                  <a:pt x="50616" y="1"/>
                  <a:pt x="500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2"/>
          <p:cNvSpPr/>
          <p:nvPr/>
        </p:nvSpPr>
        <p:spPr>
          <a:xfrm>
            <a:off x="4947025" y="3482675"/>
            <a:ext cx="3852461" cy="506102"/>
          </a:xfrm>
          <a:custGeom>
            <a:rect b="b" l="l" r="r" t="t"/>
            <a:pathLst>
              <a:path extrusionOk="0" h="12238" w="107829">
                <a:moveTo>
                  <a:pt x="50077" y="1"/>
                </a:moveTo>
                <a:cubicBezTo>
                  <a:pt x="44205" y="1"/>
                  <a:pt x="31903" y="3984"/>
                  <a:pt x="28613" y="4351"/>
                </a:cubicBezTo>
                <a:cubicBezTo>
                  <a:pt x="28349" y="4380"/>
                  <a:pt x="28071" y="4392"/>
                  <a:pt x="27780" y="4392"/>
                </a:cubicBezTo>
                <a:cubicBezTo>
                  <a:pt x="24846" y="4392"/>
                  <a:pt x="20631" y="3089"/>
                  <a:pt x="17608" y="3089"/>
                </a:cubicBezTo>
                <a:cubicBezTo>
                  <a:pt x="16842" y="3089"/>
                  <a:pt x="16153" y="3173"/>
                  <a:pt x="15580" y="3382"/>
                </a:cubicBezTo>
                <a:cubicBezTo>
                  <a:pt x="12591" y="4489"/>
                  <a:pt x="1" y="12224"/>
                  <a:pt x="83" y="12224"/>
                </a:cubicBezTo>
                <a:cubicBezTo>
                  <a:pt x="84" y="12224"/>
                  <a:pt x="87" y="12223"/>
                  <a:pt x="91" y="12221"/>
                </a:cubicBezTo>
                <a:cubicBezTo>
                  <a:pt x="207" y="12157"/>
                  <a:pt x="10106" y="12134"/>
                  <a:pt x="23163" y="12134"/>
                </a:cubicBezTo>
                <a:cubicBezTo>
                  <a:pt x="43907" y="12134"/>
                  <a:pt x="72621" y="12190"/>
                  <a:pt x="82732" y="12221"/>
                </a:cubicBezTo>
                <a:lnTo>
                  <a:pt x="82732" y="12238"/>
                </a:lnTo>
                <a:lnTo>
                  <a:pt x="107828" y="12238"/>
                </a:lnTo>
                <a:cubicBezTo>
                  <a:pt x="107227" y="12204"/>
                  <a:pt x="82732" y="4351"/>
                  <a:pt x="82732" y="4351"/>
                </a:cubicBezTo>
                <a:cubicBezTo>
                  <a:pt x="82732" y="4351"/>
                  <a:pt x="56516" y="960"/>
                  <a:pt x="51520" y="107"/>
                </a:cubicBezTo>
                <a:cubicBezTo>
                  <a:pt x="51101" y="34"/>
                  <a:pt x="50616" y="1"/>
                  <a:pt x="500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2"/>
          <p:cNvSpPr/>
          <p:nvPr/>
        </p:nvSpPr>
        <p:spPr>
          <a:xfrm>
            <a:off x="7717725" y="947163"/>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2"/>
          <p:cNvSpPr/>
          <p:nvPr/>
        </p:nvSpPr>
        <p:spPr>
          <a:xfrm>
            <a:off x="152850" y="2874925"/>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solidFill>
          <a:schemeClr val="dk1"/>
        </a:solidFill>
      </p:bgPr>
    </p:bg>
    <p:spTree>
      <p:nvGrpSpPr>
        <p:cNvPr id="223" name="Shape 223"/>
        <p:cNvGrpSpPr/>
        <p:nvPr/>
      </p:nvGrpSpPr>
      <p:grpSpPr>
        <a:xfrm>
          <a:off x="0" y="0"/>
          <a:ext cx="0" cy="0"/>
          <a:chOff x="0" y="0"/>
          <a:chExt cx="0" cy="0"/>
        </a:xfrm>
      </p:grpSpPr>
      <p:sp>
        <p:nvSpPr>
          <p:cNvPr id="224" name="Google Shape;224;p23"/>
          <p:cNvSpPr/>
          <p:nvPr/>
        </p:nvSpPr>
        <p:spPr>
          <a:xfrm>
            <a:off x="-1049989" y="1776166"/>
            <a:ext cx="10968630" cy="3749698"/>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3"/>
          <p:cNvGrpSpPr/>
          <p:nvPr/>
        </p:nvGrpSpPr>
        <p:grpSpPr>
          <a:xfrm>
            <a:off x="7927052" y="-114019"/>
            <a:ext cx="1252660" cy="1204643"/>
            <a:chOff x="7384701" y="199425"/>
            <a:chExt cx="1572114" cy="1511851"/>
          </a:xfrm>
        </p:grpSpPr>
        <p:sp>
          <p:nvSpPr>
            <p:cNvPr id="226" name="Google Shape;226;p23"/>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3"/>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3"/>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 name="Google Shape;229;p23"/>
          <p:cNvSpPr/>
          <p:nvPr/>
        </p:nvSpPr>
        <p:spPr>
          <a:xfrm>
            <a:off x="6033200" y="822325"/>
            <a:ext cx="2184917" cy="65711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3"/>
          <p:cNvSpPr txBox="1"/>
          <p:nvPr>
            <p:ph type="title"/>
          </p:nvPr>
        </p:nvSpPr>
        <p:spPr>
          <a:xfrm>
            <a:off x="547300" y="2299353"/>
            <a:ext cx="23415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31" name="Google Shape;231;p23"/>
          <p:cNvSpPr txBox="1"/>
          <p:nvPr>
            <p:ph idx="1" type="subTitle"/>
          </p:nvPr>
        </p:nvSpPr>
        <p:spPr>
          <a:xfrm>
            <a:off x="547396" y="2746028"/>
            <a:ext cx="2341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32" name="Google Shape;232;p23"/>
          <p:cNvSpPr txBox="1"/>
          <p:nvPr>
            <p:ph idx="2" type="title"/>
          </p:nvPr>
        </p:nvSpPr>
        <p:spPr>
          <a:xfrm>
            <a:off x="3349450" y="2299353"/>
            <a:ext cx="2441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33" name="Google Shape;233;p23"/>
          <p:cNvSpPr txBox="1"/>
          <p:nvPr>
            <p:ph idx="3" type="subTitle"/>
          </p:nvPr>
        </p:nvSpPr>
        <p:spPr>
          <a:xfrm>
            <a:off x="3401350" y="2746028"/>
            <a:ext cx="2341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34" name="Google Shape;234;p23"/>
          <p:cNvSpPr txBox="1"/>
          <p:nvPr>
            <p:ph idx="4" type="title"/>
          </p:nvPr>
        </p:nvSpPr>
        <p:spPr>
          <a:xfrm>
            <a:off x="6263200" y="2299353"/>
            <a:ext cx="23415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35" name="Google Shape;235;p23"/>
          <p:cNvSpPr txBox="1"/>
          <p:nvPr>
            <p:ph idx="5" type="subTitle"/>
          </p:nvPr>
        </p:nvSpPr>
        <p:spPr>
          <a:xfrm>
            <a:off x="6263200" y="2746028"/>
            <a:ext cx="2341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36" name="Google Shape;236;p23"/>
          <p:cNvSpPr txBox="1"/>
          <p:nvPr>
            <p:ph idx="6"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7" name="Google Shape;237;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2">
    <p:bg>
      <p:bgPr>
        <a:solidFill>
          <a:schemeClr val="dk1"/>
        </a:solidFill>
      </p:bgPr>
    </p:bg>
    <p:spTree>
      <p:nvGrpSpPr>
        <p:cNvPr id="238" name="Shape 238"/>
        <p:cNvGrpSpPr/>
        <p:nvPr/>
      </p:nvGrpSpPr>
      <p:grpSpPr>
        <a:xfrm>
          <a:off x="0" y="0"/>
          <a:ext cx="0" cy="0"/>
          <a:chOff x="0" y="0"/>
          <a:chExt cx="0" cy="0"/>
        </a:xfrm>
      </p:grpSpPr>
      <p:sp>
        <p:nvSpPr>
          <p:cNvPr id="239" name="Google Shape;239;p24"/>
          <p:cNvSpPr txBox="1"/>
          <p:nvPr>
            <p:ph type="title"/>
          </p:nvPr>
        </p:nvSpPr>
        <p:spPr>
          <a:xfrm>
            <a:off x="3350725" y="3195725"/>
            <a:ext cx="2441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Font typeface="Poppins Medium"/>
              <a:buNone/>
              <a:defRPr sz="2500">
                <a:latin typeface="Poppins Medium"/>
                <a:ea typeface="Poppins Medium"/>
                <a:cs typeface="Poppins Medium"/>
                <a:sym typeface="Poppins Medium"/>
              </a:defRPr>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40" name="Google Shape;240;p24"/>
          <p:cNvSpPr txBox="1"/>
          <p:nvPr>
            <p:ph idx="1" type="subTitle"/>
          </p:nvPr>
        </p:nvSpPr>
        <p:spPr>
          <a:xfrm>
            <a:off x="115672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accent1"/>
                </a:solidFill>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41" name="Google Shape;241;p24"/>
          <p:cNvSpPr txBox="1"/>
          <p:nvPr>
            <p:ph idx="2" type="subTitle"/>
          </p:nvPr>
        </p:nvSpPr>
        <p:spPr>
          <a:xfrm>
            <a:off x="379287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accent1"/>
                </a:solidFill>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42" name="Google Shape;242;p24"/>
          <p:cNvSpPr txBox="1"/>
          <p:nvPr>
            <p:ph idx="3" type="title"/>
          </p:nvPr>
        </p:nvSpPr>
        <p:spPr>
          <a:xfrm>
            <a:off x="5986450" y="3195725"/>
            <a:ext cx="2441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Font typeface="Poppins Medium"/>
              <a:buNone/>
              <a:defRPr sz="2500">
                <a:latin typeface="Poppins Medium"/>
                <a:ea typeface="Poppins Medium"/>
                <a:cs typeface="Poppins Medium"/>
                <a:sym typeface="Poppins Medium"/>
              </a:defRPr>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43" name="Google Shape;243;p24"/>
          <p:cNvSpPr txBox="1"/>
          <p:nvPr>
            <p:ph idx="4" type="subTitle"/>
          </p:nvPr>
        </p:nvSpPr>
        <p:spPr>
          <a:xfrm>
            <a:off x="642917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accent1"/>
                </a:solidFill>
              </a:defRPr>
            </a:lvl1pPr>
            <a:lvl2pPr lvl="1" rtl="0" algn="ctr">
              <a:lnSpc>
                <a:spcPct val="100000"/>
              </a:lnSpc>
              <a:spcBef>
                <a:spcPts val="160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44" name="Google Shape;244;p24"/>
          <p:cNvSpPr txBox="1"/>
          <p:nvPr>
            <p:ph idx="5"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5" name="Google Shape;245;p24"/>
          <p:cNvSpPr txBox="1"/>
          <p:nvPr>
            <p:ph idx="6" type="title"/>
          </p:nvPr>
        </p:nvSpPr>
        <p:spPr>
          <a:xfrm>
            <a:off x="715000" y="3195725"/>
            <a:ext cx="2441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Font typeface="Poppins Medium"/>
              <a:buNone/>
              <a:defRPr sz="2500">
                <a:latin typeface="Poppins Medium"/>
                <a:ea typeface="Poppins Medium"/>
                <a:cs typeface="Poppins Medium"/>
                <a:sym typeface="Poppins Medium"/>
              </a:defRPr>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46" name="Google Shape;246;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9">
    <p:bg>
      <p:bgPr>
        <a:solidFill>
          <a:schemeClr val="dk1"/>
        </a:solidFill>
      </p:bgPr>
    </p:bg>
    <p:spTree>
      <p:nvGrpSpPr>
        <p:cNvPr id="247" name="Shape 247"/>
        <p:cNvGrpSpPr/>
        <p:nvPr/>
      </p:nvGrpSpPr>
      <p:grpSpPr>
        <a:xfrm>
          <a:off x="0" y="0"/>
          <a:ext cx="0" cy="0"/>
          <a:chOff x="0" y="0"/>
          <a:chExt cx="0" cy="0"/>
        </a:xfrm>
      </p:grpSpPr>
      <p:sp>
        <p:nvSpPr>
          <p:cNvPr id="248" name="Google Shape;248;p25"/>
          <p:cNvSpPr/>
          <p:nvPr/>
        </p:nvSpPr>
        <p:spPr>
          <a:xfrm>
            <a:off x="-715524" y="356347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5"/>
          <p:cNvSpPr/>
          <p:nvPr/>
        </p:nvSpPr>
        <p:spPr>
          <a:xfrm>
            <a:off x="5782950" y="5401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5"/>
          <p:cNvSpPr/>
          <p:nvPr/>
        </p:nvSpPr>
        <p:spPr>
          <a:xfrm>
            <a:off x="7619578" y="3652425"/>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5"/>
          <p:cNvSpPr txBox="1"/>
          <p:nvPr>
            <p:ph type="title"/>
          </p:nvPr>
        </p:nvSpPr>
        <p:spPr>
          <a:xfrm>
            <a:off x="2197912" y="1658100"/>
            <a:ext cx="192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52" name="Google Shape;252;p25"/>
          <p:cNvSpPr txBox="1"/>
          <p:nvPr>
            <p:ph idx="1" type="subTitle"/>
          </p:nvPr>
        </p:nvSpPr>
        <p:spPr>
          <a:xfrm>
            <a:off x="2197812" y="2092225"/>
            <a:ext cx="1920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253" name="Google Shape;253;p25"/>
          <p:cNvSpPr txBox="1"/>
          <p:nvPr>
            <p:ph idx="2" type="title"/>
          </p:nvPr>
        </p:nvSpPr>
        <p:spPr>
          <a:xfrm>
            <a:off x="6152312" y="1658100"/>
            <a:ext cx="192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54" name="Google Shape;254;p25"/>
          <p:cNvSpPr txBox="1"/>
          <p:nvPr>
            <p:ph idx="3" type="subTitle"/>
          </p:nvPr>
        </p:nvSpPr>
        <p:spPr>
          <a:xfrm>
            <a:off x="6152312" y="2092225"/>
            <a:ext cx="1920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55" name="Google Shape;255;p25"/>
          <p:cNvSpPr txBox="1"/>
          <p:nvPr>
            <p:ph idx="4" type="title"/>
          </p:nvPr>
        </p:nvSpPr>
        <p:spPr>
          <a:xfrm>
            <a:off x="4175025" y="3250575"/>
            <a:ext cx="192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2pPr>
            <a:lvl3pPr lvl="2"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3pPr>
            <a:lvl4pPr lvl="3"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4pPr>
            <a:lvl5pPr lvl="4"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5pPr>
            <a:lvl6pPr lvl="5"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6pPr>
            <a:lvl7pPr lvl="6"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7pPr>
            <a:lvl8pPr lvl="7"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8pPr>
            <a:lvl9pPr lvl="8"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9pPr>
          </a:lstStyle>
          <a:p/>
        </p:txBody>
      </p:sp>
      <p:sp>
        <p:nvSpPr>
          <p:cNvPr id="256" name="Google Shape;256;p25"/>
          <p:cNvSpPr txBox="1"/>
          <p:nvPr>
            <p:ph idx="5" type="subTitle"/>
          </p:nvPr>
        </p:nvSpPr>
        <p:spPr>
          <a:xfrm>
            <a:off x="4174924" y="3684700"/>
            <a:ext cx="1920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57" name="Google Shape;257;p25"/>
          <p:cNvSpPr txBox="1"/>
          <p:nvPr>
            <p:ph idx="6"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8" name="Google Shape;258;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29">
    <p:spTree>
      <p:nvGrpSpPr>
        <p:cNvPr id="259" name="Shape 259"/>
        <p:cNvGrpSpPr/>
        <p:nvPr/>
      </p:nvGrpSpPr>
      <p:grpSpPr>
        <a:xfrm>
          <a:off x="0" y="0"/>
          <a:ext cx="0" cy="0"/>
          <a:chOff x="0" y="0"/>
          <a:chExt cx="0" cy="0"/>
        </a:xfrm>
      </p:grpSpPr>
      <p:sp>
        <p:nvSpPr>
          <p:cNvPr id="260" name="Google Shape;260;p26"/>
          <p:cNvSpPr/>
          <p:nvPr/>
        </p:nvSpPr>
        <p:spPr>
          <a:xfrm>
            <a:off x="-715524" y="356347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6"/>
          <p:cNvSpPr/>
          <p:nvPr/>
        </p:nvSpPr>
        <p:spPr>
          <a:xfrm>
            <a:off x="-665255" y="32306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6"/>
          <p:cNvSpPr/>
          <p:nvPr/>
        </p:nvSpPr>
        <p:spPr>
          <a:xfrm>
            <a:off x="6193475" y="10381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6"/>
          <p:cNvSpPr/>
          <p:nvPr/>
        </p:nvSpPr>
        <p:spPr>
          <a:xfrm>
            <a:off x="7619578" y="3652425"/>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6"/>
          <p:cNvSpPr/>
          <p:nvPr/>
        </p:nvSpPr>
        <p:spPr>
          <a:xfrm>
            <a:off x="6134550" y="3720899"/>
            <a:ext cx="2690954" cy="961790"/>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6"/>
          <p:cNvSpPr txBox="1"/>
          <p:nvPr>
            <p:ph type="title"/>
          </p:nvPr>
        </p:nvSpPr>
        <p:spPr>
          <a:xfrm>
            <a:off x="4462700" y="1545225"/>
            <a:ext cx="192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66" name="Google Shape;266;p26"/>
          <p:cNvSpPr txBox="1"/>
          <p:nvPr>
            <p:ph idx="1" type="subTitle"/>
          </p:nvPr>
        </p:nvSpPr>
        <p:spPr>
          <a:xfrm>
            <a:off x="4462600" y="1979350"/>
            <a:ext cx="1920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267" name="Google Shape;267;p26"/>
          <p:cNvSpPr txBox="1"/>
          <p:nvPr>
            <p:ph idx="2" type="title"/>
          </p:nvPr>
        </p:nvSpPr>
        <p:spPr>
          <a:xfrm>
            <a:off x="6122800" y="2950050"/>
            <a:ext cx="192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68" name="Google Shape;268;p26"/>
          <p:cNvSpPr txBox="1"/>
          <p:nvPr>
            <p:ph idx="3" type="subTitle"/>
          </p:nvPr>
        </p:nvSpPr>
        <p:spPr>
          <a:xfrm>
            <a:off x="6122800" y="3384175"/>
            <a:ext cx="1920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69" name="Google Shape;269;p26"/>
          <p:cNvSpPr txBox="1"/>
          <p:nvPr>
            <p:ph idx="4" type="title"/>
          </p:nvPr>
        </p:nvSpPr>
        <p:spPr>
          <a:xfrm>
            <a:off x="2802587" y="2928100"/>
            <a:ext cx="192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2pPr>
            <a:lvl3pPr lvl="2"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3pPr>
            <a:lvl4pPr lvl="3"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4pPr>
            <a:lvl5pPr lvl="4"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5pPr>
            <a:lvl6pPr lvl="5"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6pPr>
            <a:lvl7pPr lvl="6"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7pPr>
            <a:lvl8pPr lvl="7"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8pPr>
            <a:lvl9pPr lvl="8"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9pPr>
          </a:lstStyle>
          <a:p/>
        </p:txBody>
      </p:sp>
      <p:sp>
        <p:nvSpPr>
          <p:cNvPr id="270" name="Google Shape;270;p26"/>
          <p:cNvSpPr txBox="1"/>
          <p:nvPr>
            <p:ph idx="5" type="subTitle"/>
          </p:nvPr>
        </p:nvSpPr>
        <p:spPr>
          <a:xfrm>
            <a:off x="2802487" y="3362225"/>
            <a:ext cx="1920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71" name="Google Shape;271;p26"/>
          <p:cNvSpPr txBox="1"/>
          <p:nvPr>
            <p:ph idx="6" type="title"/>
          </p:nvPr>
        </p:nvSpPr>
        <p:spPr>
          <a:xfrm>
            <a:off x="582325" y="334325"/>
            <a:ext cx="80217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2" name="Google Shape;272;p26"/>
          <p:cNvSpPr txBox="1"/>
          <p:nvPr>
            <p:ph idx="7" type="title"/>
          </p:nvPr>
        </p:nvSpPr>
        <p:spPr>
          <a:xfrm>
            <a:off x="1142750" y="1573413"/>
            <a:ext cx="192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73" name="Google Shape;273;p26"/>
          <p:cNvSpPr txBox="1"/>
          <p:nvPr>
            <p:ph idx="8" type="subTitle"/>
          </p:nvPr>
        </p:nvSpPr>
        <p:spPr>
          <a:xfrm>
            <a:off x="1142650" y="2007538"/>
            <a:ext cx="1920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274" name="Google Shape;274;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solidFill>
          <a:schemeClr val="dk1"/>
        </a:solidFill>
      </p:bgPr>
    </p:bg>
    <p:spTree>
      <p:nvGrpSpPr>
        <p:cNvPr id="275" name="Shape 275"/>
        <p:cNvGrpSpPr/>
        <p:nvPr/>
      </p:nvGrpSpPr>
      <p:grpSpPr>
        <a:xfrm>
          <a:off x="0" y="0"/>
          <a:ext cx="0" cy="0"/>
          <a:chOff x="0" y="0"/>
          <a:chExt cx="0" cy="0"/>
        </a:xfrm>
      </p:grpSpPr>
      <p:sp>
        <p:nvSpPr>
          <p:cNvPr id="276" name="Google Shape;276;p27"/>
          <p:cNvSpPr/>
          <p:nvPr/>
        </p:nvSpPr>
        <p:spPr>
          <a:xfrm flipH="1">
            <a:off x="6940649" y="797500"/>
            <a:ext cx="2734352" cy="912069"/>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7"/>
          <p:cNvSpPr/>
          <p:nvPr/>
        </p:nvSpPr>
        <p:spPr>
          <a:xfrm>
            <a:off x="536390" y="4330983"/>
            <a:ext cx="1808679" cy="602561"/>
          </a:xfrm>
          <a:custGeom>
            <a:rect b="b" l="l" r="r" t="t"/>
            <a:pathLst>
              <a:path extrusionOk="0" h="18748" w="56275">
                <a:moveTo>
                  <a:pt x="49858" y="12566"/>
                </a:moveTo>
                <a:cubicBezTo>
                  <a:pt x="49792" y="9107"/>
                  <a:pt x="46600" y="6333"/>
                  <a:pt x="42657" y="6333"/>
                </a:cubicBezTo>
                <a:cubicBezTo>
                  <a:pt x="41955" y="6333"/>
                  <a:pt x="41253" y="6417"/>
                  <a:pt x="40568" y="6601"/>
                </a:cubicBezTo>
                <a:cubicBezTo>
                  <a:pt x="39198" y="2607"/>
                  <a:pt x="35372" y="1"/>
                  <a:pt x="31161" y="151"/>
                </a:cubicBezTo>
                <a:cubicBezTo>
                  <a:pt x="26951" y="318"/>
                  <a:pt x="23325" y="3209"/>
                  <a:pt x="22273" y="7302"/>
                </a:cubicBezTo>
                <a:cubicBezTo>
                  <a:pt x="20986" y="6651"/>
                  <a:pt x="19582" y="6317"/>
                  <a:pt x="18162" y="6333"/>
                </a:cubicBezTo>
                <a:cubicBezTo>
                  <a:pt x="14520" y="6333"/>
                  <a:pt x="11479" y="8372"/>
                  <a:pt x="10643" y="11129"/>
                </a:cubicBezTo>
                <a:cubicBezTo>
                  <a:pt x="4662" y="11346"/>
                  <a:pt x="0" y="13167"/>
                  <a:pt x="0" y="15373"/>
                </a:cubicBezTo>
                <a:cubicBezTo>
                  <a:pt x="0" y="18748"/>
                  <a:pt x="56258" y="16225"/>
                  <a:pt x="56258" y="14905"/>
                </a:cubicBezTo>
                <a:cubicBezTo>
                  <a:pt x="56274" y="13735"/>
                  <a:pt x="53501" y="12766"/>
                  <a:pt x="49858" y="12566"/>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7"/>
          <p:cNvSpPr/>
          <p:nvPr/>
        </p:nvSpPr>
        <p:spPr>
          <a:xfrm>
            <a:off x="1434301" y="4428717"/>
            <a:ext cx="1808679" cy="602561"/>
          </a:xfrm>
          <a:custGeom>
            <a:rect b="b" l="l" r="r" t="t"/>
            <a:pathLst>
              <a:path extrusionOk="0" h="18748" w="56275">
                <a:moveTo>
                  <a:pt x="49859" y="12565"/>
                </a:moveTo>
                <a:cubicBezTo>
                  <a:pt x="49792" y="9123"/>
                  <a:pt x="46600" y="6333"/>
                  <a:pt x="42657" y="6333"/>
                </a:cubicBezTo>
                <a:cubicBezTo>
                  <a:pt x="41955" y="6333"/>
                  <a:pt x="41254" y="6433"/>
                  <a:pt x="40569" y="6617"/>
                </a:cubicBezTo>
                <a:cubicBezTo>
                  <a:pt x="39198" y="2624"/>
                  <a:pt x="35372" y="0"/>
                  <a:pt x="31162" y="151"/>
                </a:cubicBezTo>
                <a:cubicBezTo>
                  <a:pt x="26951" y="318"/>
                  <a:pt x="23325" y="3225"/>
                  <a:pt x="22273" y="7302"/>
                </a:cubicBezTo>
                <a:cubicBezTo>
                  <a:pt x="20986" y="6650"/>
                  <a:pt x="19583" y="6333"/>
                  <a:pt x="18162" y="6333"/>
                </a:cubicBezTo>
                <a:cubicBezTo>
                  <a:pt x="14537" y="6333"/>
                  <a:pt x="11496" y="8388"/>
                  <a:pt x="10660" y="11145"/>
                </a:cubicBezTo>
                <a:cubicBezTo>
                  <a:pt x="4679" y="11345"/>
                  <a:pt x="0" y="13167"/>
                  <a:pt x="0" y="15372"/>
                </a:cubicBezTo>
                <a:cubicBezTo>
                  <a:pt x="0" y="18747"/>
                  <a:pt x="56275" y="16241"/>
                  <a:pt x="56275" y="14921"/>
                </a:cubicBezTo>
                <a:cubicBezTo>
                  <a:pt x="56275" y="13752"/>
                  <a:pt x="53501" y="12766"/>
                  <a:pt x="49859" y="1256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7"/>
          <p:cNvSpPr txBox="1"/>
          <p:nvPr>
            <p:ph idx="1" type="subTitle"/>
          </p:nvPr>
        </p:nvSpPr>
        <p:spPr>
          <a:xfrm>
            <a:off x="1263325" y="2309300"/>
            <a:ext cx="1850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280" name="Google Shape;280;p27"/>
          <p:cNvSpPr txBox="1"/>
          <p:nvPr>
            <p:ph idx="2" type="subTitle"/>
          </p:nvPr>
        </p:nvSpPr>
        <p:spPr>
          <a:xfrm>
            <a:off x="4020725" y="2309300"/>
            <a:ext cx="1818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281" name="Google Shape;281;p27"/>
          <p:cNvSpPr txBox="1"/>
          <p:nvPr>
            <p:ph idx="3" type="subTitle"/>
          </p:nvPr>
        </p:nvSpPr>
        <p:spPr>
          <a:xfrm>
            <a:off x="1263325" y="3560450"/>
            <a:ext cx="1850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282" name="Google Shape;282;p27"/>
          <p:cNvSpPr txBox="1"/>
          <p:nvPr>
            <p:ph idx="4" type="subTitle"/>
          </p:nvPr>
        </p:nvSpPr>
        <p:spPr>
          <a:xfrm>
            <a:off x="4020725" y="3560450"/>
            <a:ext cx="1818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83" name="Google Shape;283;p27"/>
          <p:cNvSpPr txBox="1"/>
          <p:nvPr>
            <p:ph idx="5" type="subTitle"/>
          </p:nvPr>
        </p:nvSpPr>
        <p:spPr>
          <a:xfrm>
            <a:off x="6748125" y="2309300"/>
            <a:ext cx="1818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284" name="Google Shape;284;p27"/>
          <p:cNvSpPr txBox="1"/>
          <p:nvPr>
            <p:ph idx="6" type="subTitle"/>
          </p:nvPr>
        </p:nvSpPr>
        <p:spPr>
          <a:xfrm>
            <a:off x="6748125" y="3560450"/>
            <a:ext cx="1818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285" name="Google Shape;285;p27"/>
          <p:cNvSpPr txBox="1"/>
          <p:nvPr>
            <p:ph type="title"/>
          </p:nvPr>
        </p:nvSpPr>
        <p:spPr>
          <a:xfrm>
            <a:off x="1263325" y="1941650"/>
            <a:ext cx="1850400" cy="414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86" name="Google Shape;286;p27"/>
          <p:cNvSpPr txBox="1"/>
          <p:nvPr>
            <p:ph idx="7" type="title"/>
          </p:nvPr>
        </p:nvSpPr>
        <p:spPr>
          <a:xfrm>
            <a:off x="4020725" y="1941650"/>
            <a:ext cx="1818300" cy="414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87" name="Google Shape;287;p27"/>
          <p:cNvSpPr txBox="1"/>
          <p:nvPr>
            <p:ph idx="8" type="title"/>
          </p:nvPr>
        </p:nvSpPr>
        <p:spPr>
          <a:xfrm>
            <a:off x="1263325" y="3179350"/>
            <a:ext cx="1850400" cy="4536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88" name="Google Shape;288;p27"/>
          <p:cNvSpPr txBox="1"/>
          <p:nvPr>
            <p:ph idx="9" type="title"/>
          </p:nvPr>
        </p:nvSpPr>
        <p:spPr>
          <a:xfrm>
            <a:off x="4020725" y="3179350"/>
            <a:ext cx="1818300" cy="4536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89" name="Google Shape;289;p27"/>
          <p:cNvSpPr txBox="1"/>
          <p:nvPr>
            <p:ph idx="13" type="title"/>
          </p:nvPr>
        </p:nvSpPr>
        <p:spPr>
          <a:xfrm>
            <a:off x="6748125" y="1941650"/>
            <a:ext cx="1818300" cy="414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90" name="Google Shape;290;p27"/>
          <p:cNvSpPr txBox="1"/>
          <p:nvPr>
            <p:ph idx="14" type="title"/>
          </p:nvPr>
        </p:nvSpPr>
        <p:spPr>
          <a:xfrm>
            <a:off x="6748125" y="3179350"/>
            <a:ext cx="1818300" cy="4536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91" name="Google Shape;291;p27"/>
          <p:cNvSpPr txBox="1"/>
          <p:nvPr>
            <p:ph idx="15"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2" name="Google Shape;292;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BLANK_1_1_1_1_1_2">
    <p:bg>
      <p:bgPr>
        <a:solidFill>
          <a:srgbClr val="9E9E9E">
            <a:alpha val="0"/>
          </a:srgbClr>
        </a:solidFill>
      </p:bgPr>
    </p:bg>
    <p:spTree>
      <p:nvGrpSpPr>
        <p:cNvPr id="293" name="Shape 293"/>
        <p:cNvGrpSpPr/>
        <p:nvPr/>
      </p:nvGrpSpPr>
      <p:grpSpPr>
        <a:xfrm>
          <a:off x="0" y="0"/>
          <a:ext cx="0" cy="0"/>
          <a:chOff x="0" y="0"/>
          <a:chExt cx="0" cy="0"/>
        </a:xfrm>
      </p:grpSpPr>
      <p:sp>
        <p:nvSpPr>
          <p:cNvPr id="294" name="Google Shape;294;p28"/>
          <p:cNvSpPr/>
          <p:nvPr/>
        </p:nvSpPr>
        <p:spPr>
          <a:xfrm flipH="1">
            <a:off x="6931374" y="206775"/>
            <a:ext cx="2734352" cy="912069"/>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8"/>
          <p:cNvSpPr/>
          <p:nvPr/>
        </p:nvSpPr>
        <p:spPr>
          <a:xfrm>
            <a:off x="536390" y="4330983"/>
            <a:ext cx="1808679" cy="602561"/>
          </a:xfrm>
          <a:custGeom>
            <a:rect b="b" l="l" r="r" t="t"/>
            <a:pathLst>
              <a:path extrusionOk="0" h="18748" w="56275">
                <a:moveTo>
                  <a:pt x="49858" y="12566"/>
                </a:moveTo>
                <a:cubicBezTo>
                  <a:pt x="49792" y="9107"/>
                  <a:pt x="46600" y="6333"/>
                  <a:pt x="42657" y="6333"/>
                </a:cubicBezTo>
                <a:cubicBezTo>
                  <a:pt x="41955" y="6333"/>
                  <a:pt x="41253" y="6417"/>
                  <a:pt x="40568" y="6601"/>
                </a:cubicBezTo>
                <a:cubicBezTo>
                  <a:pt x="39198" y="2607"/>
                  <a:pt x="35372" y="1"/>
                  <a:pt x="31161" y="151"/>
                </a:cubicBezTo>
                <a:cubicBezTo>
                  <a:pt x="26951" y="318"/>
                  <a:pt x="23325" y="3209"/>
                  <a:pt x="22273" y="7302"/>
                </a:cubicBezTo>
                <a:cubicBezTo>
                  <a:pt x="20986" y="6651"/>
                  <a:pt x="19582" y="6317"/>
                  <a:pt x="18162" y="6333"/>
                </a:cubicBezTo>
                <a:cubicBezTo>
                  <a:pt x="14520" y="6333"/>
                  <a:pt x="11479" y="8372"/>
                  <a:pt x="10643" y="11129"/>
                </a:cubicBezTo>
                <a:cubicBezTo>
                  <a:pt x="4662" y="11346"/>
                  <a:pt x="0" y="13167"/>
                  <a:pt x="0" y="15373"/>
                </a:cubicBezTo>
                <a:cubicBezTo>
                  <a:pt x="0" y="18748"/>
                  <a:pt x="56258" y="16225"/>
                  <a:pt x="56258" y="14905"/>
                </a:cubicBezTo>
                <a:cubicBezTo>
                  <a:pt x="56274" y="13735"/>
                  <a:pt x="53501" y="12766"/>
                  <a:pt x="49858" y="12566"/>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8"/>
          <p:cNvSpPr/>
          <p:nvPr/>
        </p:nvSpPr>
        <p:spPr>
          <a:xfrm>
            <a:off x="1434301" y="4428717"/>
            <a:ext cx="1808679" cy="602561"/>
          </a:xfrm>
          <a:custGeom>
            <a:rect b="b" l="l" r="r" t="t"/>
            <a:pathLst>
              <a:path extrusionOk="0" h="18748" w="56275">
                <a:moveTo>
                  <a:pt x="49859" y="12565"/>
                </a:moveTo>
                <a:cubicBezTo>
                  <a:pt x="49792" y="9123"/>
                  <a:pt x="46600" y="6333"/>
                  <a:pt x="42657" y="6333"/>
                </a:cubicBezTo>
                <a:cubicBezTo>
                  <a:pt x="41955" y="6333"/>
                  <a:pt x="41254" y="6433"/>
                  <a:pt x="40569" y="6617"/>
                </a:cubicBezTo>
                <a:cubicBezTo>
                  <a:pt x="39198" y="2624"/>
                  <a:pt x="35372" y="0"/>
                  <a:pt x="31162" y="151"/>
                </a:cubicBezTo>
                <a:cubicBezTo>
                  <a:pt x="26951" y="318"/>
                  <a:pt x="23325" y="3225"/>
                  <a:pt x="22273" y="7302"/>
                </a:cubicBezTo>
                <a:cubicBezTo>
                  <a:pt x="20986" y="6650"/>
                  <a:pt x="19583" y="6333"/>
                  <a:pt x="18162" y="6333"/>
                </a:cubicBezTo>
                <a:cubicBezTo>
                  <a:pt x="14537" y="6333"/>
                  <a:pt x="11496" y="8388"/>
                  <a:pt x="10660" y="11145"/>
                </a:cubicBezTo>
                <a:cubicBezTo>
                  <a:pt x="4679" y="11345"/>
                  <a:pt x="0" y="13167"/>
                  <a:pt x="0" y="15372"/>
                </a:cubicBezTo>
                <a:cubicBezTo>
                  <a:pt x="0" y="18747"/>
                  <a:pt x="56275" y="16241"/>
                  <a:pt x="56275" y="14921"/>
                </a:cubicBezTo>
                <a:cubicBezTo>
                  <a:pt x="56275" y="13752"/>
                  <a:pt x="53501" y="12766"/>
                  <a:pt x="49859" y="1256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8"/>
          <p:cNvSpPr txBox="1"/>
          <p:nvPr>
            <p:ph idx="1" type="subTitle"/>
          </p:nvPr>
        </p:nvSpPr>
        <p:spPr>
          <a:xfrm>
            <a:off x="1263325" y="2309300"/>
            <a:ext cx="1850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298" name="Google Shape;298;p28"/>
          <p:cNvSpPr txBox="1"/>
          <p:nvPr>
            <p:ph idx="2" type="subTitle"/>
          </p:nvPr>
        </p:nvSpPr>
        <p:spPr>
          <a:xfrm>
            <a:off x="4020725" y="2309300"/>
            <a:ext cx="1818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299" name="Google Shape;299;p28"/>
          <p:cNvSpPr txBox="1"/>
          <p:nvPr>
            <p:ph idx="3" type="subTitle"/>
          </p:nvPr>
        </p:nvSpPr>
        <p:spPr>
          <a:xfrm>
            <a:off x="1263325" y="3560450"/>
            <a:ext cx="1850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300" name="Google Shape;300;p28"/>
          <p:cNvSpPr txBox="1"/>
          <p:nvPr>
            <p:ph idx="4" type="subTitle"/>
          </p:nvPr>
        </p:nvSpPr>
        <p:spPr>
          <a:xfrm>
            <a:off x="4020725" y="3560450"/>
            <a:ext cx="1818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301" name="Google Shape;301;p28"/>
          <p:cNvSpPr txBox="1"/>
          <p:nvPr>
            <p:ph idx="5" type="subTitle"/>
          </p:nvPr>
        </p:nvSpPr>
        <p:spPr>
          <a:xfrm>
            <a:off x="6748125" y="2309300"/>
            <a:ext cx="1818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302" name="Google Shape;302;p28"/>
          <p:cNvSpPr txBox="1"/>
          <p:nvPr>
            <p:ph idx="6" type="subTitle"/>
          </p:nvPr>
        </p:nvSpPr>
        <p:spPr>
          <a:xfrm>
            <a:off x="6748125" y="3560450"/>
            <a:ext cx="1818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303" name="Google Shape;303;p28"/>
          <p:cNvSpPr txBox="1"/>
          <p:nvPr>
            <p:ph type="title"/>
          </p:nvPr>
        </p:nvSpPr>
        <p:spPr>
          <a:xfrm>
            <a:off x="1263325" y="1941650"/>
            <a:ext cx="1850400" cy="414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304" name="Google Shape;304;p28"/>
          <p:cNvSpPr txBox="1"/>
          <p:nvPr>
            <p:ph idx="7" type="title"/>
          </p:nvPr>
        </p:nvSpPr>
        <p:spPr>
          <a:xfrm>
            <a:off x="4020725" y="1941650"/>
            <a:ext cx="1818300" cy="414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305" name="Google Shape;305;p28"/>
          <p:cNvSpPr txBox="1"/>
          <p:nvPr>
            <p:ph idx="8" type="title"/>
          </p:nvPr>
        </p:nvSpPr>
        <p:spPr>
          <a:xfrm>
            <a:off x="1263325" y="3179350"/>
            <a:ext cx="1850400" cy="4536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306" name="Google Shape;306;p28"/>
          <p:cNvSpPr txBox="1"/>
          <p:nvPr>
            <p:ph idx="9" type="title"/>
          </p:nvPr>
        </p:nvSpPr>
        <p:spPr>
          <a:xfrm>
            <a:off x="4020725" y="3179350"/>
            <a:ext cx="1818300" cy="4536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307" name="Google Shape;307;p28"/>
          <p:cNvSpPr txBox="1"/>
          <p:nvPr>
            <p:ph idx="13" type="title"/>
          </p:nvPr>
        </p:nvSpPr>
        <p:spPr>
          <a:xfrm>
            <a:off x="6748125" y="1941650"/>
            <a:ext cx="1818300" cy="414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308" name="Google Shape;308;p28"/>
          <p:cNvSpPr txBox="1"/>
          <p:nvPr>
            <p:ph idx="14" type="title"/>
          </p:nvPr>
        </p:nvSpPr>
        <p:spPr>
          <a:xfrm>
            <a:off x="6748125" y="3179350"/>
            <a:ext cx="1818300" cy="4536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309" name="Google Shape;309;p28"/>
          <p:cNvSpPr txBox="1"/>
          <p:nvPr>
            <p:ph idx="15"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0" name="Google Shape;310;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BLANK_1_1_1_1_1_1">
    <p:bg>
      <p:bgPr>
        <a:solidFill>
          <a:schemeClr val="dk1"/>
        </a:solidFill>
      </p:bgPr>
    </p:bg>
    <p:spTree>
      <p:nvGrpSpPr>
        <p:cNvPr id="311" name="Shape 311"/>
        <p:cNvGrpSpPr/>
        <p:nvPr/>
      </p:nvGrpSpPr>
      <p:grpSpPr>
        <a:xfrm>
          <a:off x="0" y="0"/>
          <a:ext cx="0" cy="0"/>
          <a:chOff x="0" y="0"/>
          <a:chExt cx="0" cy="0"/>
        </a:xfrm>
      </p:grpSpPr>
      <p:sp>
        <p:nvSpPr>
          <p:cNvPr id="312" name="Google Shape;312;p29"/>
          <p:cNvSpPr/>
          <p:nvPr/>
        </p:nvSpPr>
        <p:spPr>
          <a:xfrm flipH="1">
            <a:off x="-3492100" y="2702094"/>
            <a:ext cx="9840760" cy="3282519"/>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9"/>
          <p:cNvSpPr/>
          <p:nvPr/>
        </p:nvSpPr>
        <p:spPr>
          <a:xfrm flipH="1">
            <a:off x="2948086" y="3849819"/>
            <a:ext cx="7568678" cy="258740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9"/>
          <p:cNvSpPr/>
          <p:nvPr/>
        </p:nvSpPr>
        <p:spPr>
          <a:xfrm flipH="1">
            <a:off x="6719333" y="3273250"/>
            <a:ext cx="3719855" cy="1858917"/>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9"/>
          <p:cNvSpPr txBox="1"/>
          <p:nvPr>
            <p:ph hasCustomPrompt="1" type="title"/>
          </p:nvPr>
        </p:nvSpPr>
        <p:spPr>
          <a:xfrm>
            <a:off x="1284000" y="435225"/>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000"/>
              <a:buNone/>
              <a:defRPr sz="60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316" name="Google Shape;316;p29"/>
          <p:cNvSpPr txBox="1"/>
          <p:nvPr>
            <p:ph idx="1" type="subTitle"/>
          </p:nvPr>
        </p:nvSpPr>
        <p:spPr>
          <a:xfrm>
            <a:off x="1284000" y="1293650"/>
            <a:ext cx="65760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lvl1pPr>
            <a:lvl2pPr lvl="1" rtl="0" algn="ctr">
              <a:lnSpc>
                <a:spcPct val="100000"/>
              </a:lnSpc>
              <a:spcBef>
                <a:spcPts val="0"/>
              </a:spcBef>
              <a:spcAft>
                <a:spcPts val="0"/>
              </a:spcAft>
              <a:buClr>
                <a:schemeClr val="dk2"/>
              </a:buClr>
              <a:buSzPts val="1400"/>
              <a:buNone/>
              <a:defRPr/>
            </a:lvl2pPr>
            <a:lvl3pPr lvl="2" rtl="0" algn="ctr">
              <a:lnSpc>
                <a:spcPct val="100000"/>
              </a:lnSpc>
              <a:spcBef>
                <a:spcPts val="0"/>
              </a:spcBef>
              <a:spcAft>
                <a:spcPts val="0"/>
              </a:spcAft>
              <a:buClr>
                <a:schemeClr val="dk2"/>
              </a:buClr>
              <a:buSzPts val="1400"/>
              <a:buNone/>
              <a:defRPr/>
            </a:lvl3pPr>
            <a:lvl4pPr lvl="3" rtl="0" algn="ctr">
              <a:lnSpc>
                <a:spcPct val="100000"/>
              </a:lnSpc>
              <a:spcBef>
                <a:spcPts val="0"/>
              </a:spcBef>
              <a:spcAft>
                <a:spcPts val="0"/>
              </a:spcAft>
              <a:buClr>
                <a:schemeClr val="dk2"/>
              </a:buClr>
              <a:buSzPts val="1400"/>
              <a:buNone/>
              <a:defRPr/>
            </a:lvl4pPr>
            <a:lvl5pPr lvl="4" rtl="0" algn="ctr">
              <a:lnSpc>
                <a:spcPct val="100000"/>
              </a:lnSpc>
              <a:spcBef>
                <a:spcPts val="0"/>
              </a:spcBef>
              <a:spcAft>
                <a:spcPts val="0"/>
              </a:spcAft>
              <a:buClr>
                <a:schemeClr val="dk2"/>
              </a:buClr>
              <a:buSzPts val="1400"/>
              <a:buNone/>
              <a:defRPr/>
            </a:lvl5pPr>
            <a:lvl6pPr lvl="5" rtl="0" algn="ctr">
              <a:lnSpc>
                <a:spcPct val="100000"/>
              </a:lnSpc>
              <a:spcBef>
                <a:spcPts val="0"/>
              </a:spcBef>
              <a:spcAft>
                <a:spcPts val="0"/>
              </a:spcAft>
              <a:buClr>
                <a:schemeClr val="dk2"/>
              </a:buClr>
              <a:buSzPts val="1400"/>
              <a:buNone/>
              <a:defRPr/>
            </a:lvl6pPr>
            <a:lvl7pPr lvl="6" rtl="0" algn="ctr">
              <a:lnSpc>
                <a:spcPct val="100000"/>
              </a:lnSpc>
              <a:spcBef>
                <a:spcPts val="0"/>
              </a:spcBef>
              <a:spcAft>
                <a:spcPts val="0"/>
              </a:spcAft>
              <a:buClr>
                <a:schemeClr val="dk2"/>
              </a:buClr>
              <a:buSzPts val="1400"/>
              <a:buNone/>
              <a:defRPr/>
            </a:lvl7pPr>
            <a:lvl8pPr lvl="7" rtl="0" algn="ctr">
              <a:lnSpc>
                <a:spcPct val="100000"/>
              </a:lnSpc>
              <a:spcBef>
                <a:spcPts val="0"/>
              </a:spcBef>
              <a:spcAft>
                <a:spcPts val="0"/>
              </a:spcAft>
              <a:buClr>
                <a:schemeClr val="dk2"/>
              </a:buClr>
              <a:buSzPts val="1400"/>
              <a:buNone/>
              <a:defRPr/>
            </a:lvl8pPr>
            <a:lvl9pPr lvl="8" rtl="0" algn="ctr">
              <a:lnSpc>
                <a:spcPct val="100000"/>
              </a:lnSpc>
              <a:spcBef>
                <a:spcPts val="0"/>
              </a:spcBef>
              <a:spcAft>
                <a:spcPts val="0"/>
              </a:spcAft>
              <a:buClr>
                <a:schemeClr val="dk2"/>
              </a:buClr>
              <a:buSzPts val="1400"/>
              <a:buNone/>
              <a:defRPr/>
            </a:lvl9pPr>
          </a:lstStyle>
          <a:p/>
        </p:txBody>
      </p:sp>
      <p:sp>
        <p:nvSpPr>
          <p:cNvPr id="317" name="Google Shape;317;p29"/>
          <p:cNvSpPr txBox="1"/>
          <p:nvPr>
            <p:ph hasCustomPrompt="1" idx="2" type="title"/>
          </p:nvPr>
        </p:nvSpPr>
        <p:spPr>
          <a:xfrm>
            <a:off x="1284000" y="1943750"/>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000"/>
              <a:buNone/>
              <a:defRPr sz="60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318" name="Google Shape;318;p29"/>
          <p:cNvSpPr txBox="1"/>
          <p:nvPr>
            <p:ph idx="3" type="subTitle"/>
          </p:nvPr>
        </p:nvSpPr>
        <p:spPr>
          <a:xfrm>
            <a:off x="1284000" y="2802175"/>
            <a:ext cx="65760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lvl1pPr>
            <a:lvl2pPr lvl="1" rtl="0" algn="ctr">
              <a:lnSpc>
                <a:spcPct val="100000"/>
              </a:lnSpc>
              <a:spcBef>
                <a:spcPts val="0"/>
              </a:spcBef>
              <a:spcAft>
                <a:spcPts val="0"/>
              </a:spcAft>
              <a:buClr>
                <a:schemeClr val="dk2"/>
              </a:buClr>
              <a:buSzPts val="1400"/>
              <a:buNone/>
              <a:defRPr/>
            </a:lvl2pPr>
            <a:lvl3pPr lvl="2" rtl="0" algn="ctr">
              <a:lnSpc>
                <a:spcPct val="100000"/>
              </a:lnSpc>
              <a:spcBef>
                <a:spcPts val="0"/>
              </a:spcBef>
              <a:spcAft>
                <a:spcPts val="0"/>
              </a:spcAft>
              <a:buClr>
                <a:schemeClr val="dk2"/>
              </a:buClr>
              <a:buSzPts val="1400"/>
              <a:buNone/>
              <a:defRPr/>
            </a:lvl3pPr>
            <a:lvl4pPr lvl="3" rtl="0" algn="ctr">
              <a:lnSpc>
                <a:spcPct val="100000"/>
              </a:lnSpc>
              <a:spcBef>
                <a:spcPts val="0"/>
              </a:spcBef>
              <a:spcAft>
                <a:spcPts val="0"/>
              </a:spcAft>
              <a:buClr>
                <a:schemeClr val="dk2"/>
              </a:buClr>
              <a:buSzPts val="1400"/>
              <a:buNone/>
              <a:defRPr/>
            </a:lvl4pPr>
            <a:lvl5pPr lvl="4" rtl="0" algn="ctr">
              <a:lnSpc>
                <a:spcPct val="100000"/>
              </a:lnSpc>
              <a:spcBef>
                <a:spcPts val="0"/>
              </a:spcBef>
              <a:spcAft>
                <a:spcPts val="0"/>
              </a:spcAft>
              <a:buClr>
                <a:schemeClr val="dk2"/>
              </a:buClr>
              <a:buSzPts val="1400"/>
              <a:buNone/>
              <a:defRPr/>
            </a:lvl5pPr>
            <a:lvl6pPr lvl="5" rtl="0" algn="ctr">
              <a:lnSpc>
                <a:spcPct val="100000"/>
              </a:lnSpc>
              <a:spcBef>
                <a:spcPts val="0"/>
              </a:spcBef>
              <a:spcAft>
                <a:spcPts val="0"/>
              </a:spcAft>
              <a:buClr>
                <a:schemeClr val="dk2"/>
              </a:buClr>
              <a:buSzPts val="1400"/>
              <a:buNone/>
              <a:defRPr/>
            </a:lvl6pPr>
            <a:lvl7pPr lvl="6" rtl="0" algn="ctr">
              <a:lnSpc>
                <a:spcPct val="100000"/>
              </a:lnSpc>
              <a:spcBef>
                <a:spcPts val="0"/>
              </a:spcBef>
              <a:spcAft>
                <a:spcPts val="0"/>
              </a:spcAft>
              <a:buClr>
                <a:schemeClr val="dk2"/>
              </a:buClr>
              <a:buSzPts val="1400"/>
              <a:buNone/>
              <a:defRPr/>
            </a:lvl7pPr>
            <a:lvl8pPr lvl="7" rtl="0" algn="ctr">
              <a:lnSpc>
                <a:spcPct val="100000"/>
              </a:lnSpc>
              <a:spcBef>
                <a:spcPts val="0"/>
              </a:spcBef>
              <a:spcAft>
                <a:spcPts val="0"/>
              </a:spcAft>
              <a:buClr>
                <a:schemeClr val="dk2"/>
              </a:buClr>
              <a:buSzPts val="1400"/>
              <a:buNone/>
              <a:defRPr/>
            </a:lvl8pPr>
            <a:lvl9pPr lvl="8" rtl="0" algn="ctr">
              <a:lnSpc>
                <a:spcPct val="100000"/>
              </a:lnSpc>
              <a:spcBef>
                <a:spcPts val="0"/>
              </a:spcBef>
              <a:spcAft>
                <a:spcPts val="0"/>
              </a:spcAft>
              <a:buClr>
                <a:schemeClr val="dk2"/>
              </a:buClr>
              <a:buSzPts val="1400"/>
              <a:buNone/>
              <a:defRPr/>
            </a:lvl9pPr>
          </a:lstStyle>
          <a:p/>
        </p:txBody>
      </p:sp>
      <p:sp>
        <p:nvSpPr>
          <p:cNvPr id="319" name="Google Shape;319;p29"/>
          <p:cNvSpPr txBox="1"/>
          <p:nvPr>
            <p:ph hasCustomPrompt="1" idx="4" type="title"/>
          </p:nvPr>
        </p:nvSpPr>
        <p:spPr>
          <a:xfrm>
            <a:off x="1284000" y="3452288"/>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000"/>
              <a:buNone/>
              <a:defRPr sz="60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320" name="Google Shape;320;p29"/>
          <p:cNvSpPr txBox="1"/>
          <p:nvPr>
            <p:ph idx="5" type="subTitle"/>
          </p:nvPr>
        </p:nvSpPr>
        <p:spPr>
          <a:xfrm>
            <a:off x="1284000" y="4310713"/>
            <a:ext cx="65760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lvl1pPr>
            <a:lvl2pPr lvl="1" rtl="0" algn="ctr">
              <a:lnSpc>
                <a:spcPct val="100000"/>
              </a:lnSpc>
              <a:spcBef>
                <a:spcPts val="0"/>
              </a:spcBef>
              <a:spcAft>
                <a:spcPts val="0"/>
              </a:spcAft>
              <a:buClr>
                <a:schemeClr val="dk2"/>
              </a:buClr>
              <a:buSzPts val="1400"/>
              <a:buNone/>
              <a:defRPr/>
            </a:lvl2pPr>
            <a:lvl3pPr lvl="2" rtl="0" algn="ctr">
              <a:lnSpc>
                <a:spcPct val="100000"/>
              </a:lnSpc>
              <a:spcBef>
                <a:spcPts val="0"/>
              </a:spcBef>
              <a:spcAft>
                <a:spcPts val="0"/>
              </a:spcAft>
              <a:buClr>
                <a:schemeClr val="dk2"/>
              </a:buClr>
              <a:buSzPts val="1400"/>
              <a:buNone/>
              <a:defRPr/>
            </a:lvl3pPr>
            <a:lvl4pPr lvl="3" rtl="0" algn="ctr">
              <a:lnSpc>
                <a:spcPct val="100000"/>
              </a:lnSpc>
              <a:spcBef>
                <a:spcPts val="0"/>
              </a:spcBef>
              <a:spcAft>
                <a:spcPts val="0"/>
              </a:spcAft>
              <a:buClr>
                <a:schemeClr val="dk2"/>
              </a:buClr>
              <a:buSzPts val="1400"/>
              <a:buNone/>
              <a:defRPr/>
            </a:lvl4pPr>
            <a:lvl5pPr lvl="4" rtl="0" algn="ctr">
              <a:lnSpc>
                <a:spcPct val="100000"/>
              </a:lnSpc>
              <a:spcBef>
                <a:spcPts val="0"/>
              </a:spcBef>
              <a:spcAft>
                <a:spcPts val="0"/>
              </a:spcAft>
              <a:buClr>
                <a:schemeClr val="dk2"/>
              </a:buClr>
              <a:buSzPts val="1400"/>
              <a:buNone/>
              <a:defRPr/>
            </a:lvl5pPr>
            <a:lvl6pPr lvl="5" rtl="0" algn="ctr">
              <a:lnSpc>
                <a:spcPct val="100000"/>
              </a:lnSpc>
              <a:spcBef>
                <a:spcPts val="0"/>
              </a:spcBef>
              <a:spcAft>
                <a:spcPts val="0"/>
              </a:spcAft>
              <a:buClr>
                <a:schemeClr val="dk2"/>
              </a:buClr>
              <a:buSzPts val="1400"/>
              <a:buNone/>
              <a:defRPr/>
            </a:lvl6pPr>
            <a:lvl7pPr lvl="6" rtl="0" algn="ctr">
              <a:lnSpc>
                <a:spcPct val="100000"/>
              </a:lnSpc>
              <a:spcBef>
                <a:spcPts val="0"/>
              </a:spcBef>
              <a:spcAft>
                <a:spcPts val="0"/>
              </a:spcAft>
              <a:buClr>
                <a:schemeClr val="dk2"/>
              </a:buClr>
              <a:buSzPts val="1400"/>
              <a:buNone/>
              <a:defRPr/>
            </a:lvl7pPr>
            <a:lvl8pPr lvl="7" rtl="0" algn="ctr">
              <a:lnSpc>
                <a:spcPct val="100000"/>
              </a:lnSpc>
              <a:spcBef>
                <a:spcPts val="0"/>
              </a:spcBef>
              <a:spcAft>
                <a:spcPts val="0"/>
              </a:spcAft>
              <a:buClr>
                <a:schemeClr val="dk2"/>
              </a:buClr>
              <a:buSzPts val="1400"/>
              <a:buNone/>
              <a:defRPr/>
            </a:lvl8pPr>
            <a:lvl9pPr lvl="8" rtl="0" algn="ctr">
              <a:lnSpc>
                <a:spcPct val="100000"/>
              </a:lnSpc>
              <a:spcBef>
                <a:spcPts val="0"/>
              </a:spcBef>
              <a:spcAft>
                <a:spcPts val="0"/>
              </a:spcAft>
              <a:buClr>
                <a:schemeClr val="dk2"/>
              </a:buClr>
              <a:buSzPts val="1400"/>
              <a:buNone/>
              <a:defRPr/>
            </a:lvl9pPr>
          </a:lstStyle>
          <a:p/>
        </p:txBody>
      </p:sp>
      <p:sp>
        <p:nvSpPr>
          <p:cNvPr id="321" name="Google Shape;321;p29"/>
          <p:cNvSpPr/>
          <p:nvPr/>
        </p:nvSpPr>
        <p:spPr>
          <a:xfrm>
            <a:off x="6829625" y="754250"/>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bg>
      <p:bgPr>
        <a:solidFill>
          <a:schemeClr val="dk1"/>
        </a:solidFill>
      </p:bgPr>
    </p:bg>
    <p:spTree>
      <p:nvGrpSpPr>
        <p:cNvPr id="323" name="Shape 323"/>
        <p:cNvGrpSpPr/>
        <p:nvPr/>
      </p:nvGrpSpPr>
      <p:grpSpPr>
        <a:xfrm>
          <a:off x="0" y="0"/>
          <a:ext cx="0" cy="0"/>
          <a:chOff x="0" y="0"/>
          <a:chExt cx="0" cy="0"/>
        </a:xfrm>
      </p:grpSpPr>
      <p:sp>
        <p:nvSpPr>
          <p:cNvPr id="324" name="Google Shape;324;p30"/>
          <p:cNvSpPr/>
          <p:nvPr/>
        </p:nvSpPr>
        <p:spPr>
          <a:xfrm>
            <a:off x="5853640" y="2243983"/>
            <a:ext cx="1808679" cy="602561"/>
          </a:xfrm>
          <a:custGeom>
            <a:rect b="b" l="l" r="r" t="t"/>
            <a:pathLst>
              <a:path extrusionOk="0" h="18748" w="56275">
                <a:moveTo>
                  <a:pt x="49858" y="12566"/>
                </a:moveTo>
                <a:cubicBezTo>
                  <a:pt x="49792" y="9107"/>
                  <a:pt x="46600" y="6333"/>
                  <a:pt x="42657" y="6333"/>
                </a:cubicBezTo>
                <a:cubicBezTo>
                  <a:pt x="41955" y="6333"/>
                  <a:pt x="41253" y="6417"/>
                  <a:pt x="40568" y="6601"/>
                </a:cubicBezTo>
                <a:cubicBezTo>
                  <a:pt x="39198" y="2607"/>
                  <a:pt x="35372" y="1"/>
                  <a:pt x="31161" y="151"/>
                </a:cubicBezTo>
                <a:cubicBezTo>
                  <a:pt x="26951" y="318"/>
                  <a:pt x="23325" y="3209"/>
                  <a:pt x="22273" y="7302"/>
                </a:cubicBezTo>
                <a:cubicBezTo>
                  <a:pt x="20986" y="6651"/>
                  <a:pt x="19582" y="6317"/>
                  <a:pt x="18162" y="6333"/>
                </a:cubicBezTo>
                <a:cubicBezTo>
                  <a:pt x="14520" y="6333"/>
                  <a:pt x="11479" y="8372"/>
                  <a:pt x="10643" y="11129"/>
                </a:cubicBezTo>
                <a:cubicBezTo>
                  <a:pt x="4662" y="11346"/>
                  <a:pt x="0" y="13167"/>
                  <a:pt x="0" y="15373"/>
                </a:cubicBezTo>
                <a:cubicBezTo>
                  <a:pt x="0" y="18748"/>
                  <a:pt x="56258" y="16225"/>
                  <a:pt x="56258" y="14905"/>
                </a:cubicBezTo>
                <a:cubicBezTo>
                  <a:pt x="56274" y="13735"/>
                  <a:pt x="53501" y="12766"/>
                  <a:pt x="49858" y="12566"/>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0"/>
          <p:cNvSpPr/>
          <p:nvPr/>
        </p:nvSpPr>
        <p:spPr>
          <a:xfrm>
            <a:off x="6751551" y="2341717"/>
            <a:ext cx="1808679" cy="602561"/>
          </a:xfrm>
          <a:custGeom>
            <a:rect b="b" l="l" r="r" t="t"/>
            <a:pathLst>
              <a:path extrusionOk="0" h="18748" w="56275">
                <a:moveTo>
                  <a:pt x="49859" y="12565"/>
                </a:moveTo>
                <a:cubicBezTo>
                  <a:pt x="49792" y="9123"/>
                  <a:pt x="46600" y="6333"/>
                  <a:pt x="42657" y="6333"/>
                </a:cubicBezTo>
                <a:cubicBezTo>
                  <a:pt x="41955" y="6333"/>
                  <a:pt x="41254" y="6433"/>
                  <a:pt x="40569" y="6617"/>
                </a:cubicBezTo>
                <a:cubicBezTo>
                  <a:pt x="39198" y="2624"/>
                  <a:pt x="35372" y="0"/>
                  <a:pt x="31162" y="151"/>
                </a:cubicBezTo>
                <a:cubicBezTo>
                  <a:pt x="26951" y="318"/>
                  <a:pt x="23325" y="3225"/>
                  <a:pt x="22273" y="7302"/>
                </a:cubicBezTo>
                <a:cubicBezTo>
                  <a:pt x="20986" y="6650"/>
                  <a:pt x="19583" y="6333"/>
                  <a:pt x="18162" y="6333"/>
                </a:cubicBezTo>
                <a:cubicBezTo>
                  <a:pt x="14537" y="6333"/>
                  <a:pt x="11496" y="8388"/>
                  <a:pt x="10660" y="11145"/>
                </a:cubicBezTo>
                <a:cubicBezTo>
                  <a:pt x="4679" y="11345"/>
                  <a:pt x="0" y="13167"/>
                  <a:pt x="0" y="15372"/>
                </a:cubicBezTo>
                <a:cubicBezTo>
                  <a:pt x="0" y="18747"/>
                  <a:pt x="56275" y="16241"/>
                  <a:pt x="56275" y="14921"/>
                </a:cubicBezTo>
                <a:cubicBezTo>
                  <a:pt x="56275" y="13752"/>
                  <a:pt x="53501" y="12766"/>
                  <a:pt x="49859" y="1256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0"/>
          <p:cNvSpPr/>
          <p:nvPr/>
        </p:nvSpPr>
        <p:spPr>
          <a:xfrm>
            <a:off x="0" y="4533398"/>
            <a:ext cx="9143833" cy="610296"/>
          </a:xfrm>
          <a:custGeom>
            <a:rect b="b" l="l" r="r" t="t"/>
            <a:pathLst>
              <a:path extrusionOk="0" h="34671" w="285299">
                <a:moveTo>
                  <a:pt x="0" y="1"/>
                </a:moveTo>
                <a:lnTo>
                  <a:pt x="0" y="34671"/>
                </a:lnTo>
                <a:lnTo>
                  <a:pt x="285299" y="34671"/>
                </a:lnTo>
                <a:lnTo>
                  <a:pt x="2852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0"/>
          <p:cNvSpPr txBox="1"/>
          <p:nvPr>
            <p:ph hasCustomPrompt="1" type="title"/>
          </p:nvPr>
        </p:nvSpPr>
        <p:spPr>
          <a:xfrm>
            <a:off x="716950" y="665025"/>
            <a:ext cx="2111700" cy="828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dk2"/>
              </a:buClr>
              <a:buSzPts val="7000"/>
              <a:buNone/>
              <a:defRPr sz="7000">
                <a:solidFill>
                  <a:schemeClr val="dk2"/>
                </a:solidFill>
              </a:defRPr>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328" name="Google Shape;328;p30"/>
          <p:cNvSpPr txBox="1"/>
          <p:nvPr>
            <p:ph idx="1" type="subTitle"/>
          </p:nvPr>
        </p:nvSpPr>
        <p:spPr>
          <a:xfrm>
            <a:off x="716950" y="1523450"/>
            <a:ext cx="21117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329" name="Google Shape;329;p30"/>
          <p:cNvSpPr txBox="1"/>
          <p:nvPr>
            <p:ph hasCustomPrompt="1" idx="2" type="title"/>
          </p:nvPr>
        </p:nvSpPr>
        <p:spPr>
          <a:xfrm>
            <a:off x="3516000" y="665025"/>
            <a:ext cx="2111700" cy="828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dk2"/>
              </a:buClr>
              <a:buSzPts val="7000"/>
              <a:buNone/>
              <a:defRPr sz="7000">
                <a:solidFill>
                  <a:schemeClr val="dk2"/>
                </a:solidFill>
              </a:defRPr>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330" name="Google Shape;330;p30"/>
          <p:cNvSpPr txBox="1"/>
          <p:nvPr>
            <p:ph idx="3" type="subTitle"/>
          </p:nvPr>
        </p:nvSpPr>
        <p:spPr>
          <a:xfrm>
            <a:off x="3516150" y="1523450"/>
            <a:ext cx="21117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331" name="Google Shape;331;p30"/>
          <p:cNvSpPr txBox="1"/>
          <p:nvPr>
            <p:ph hasCustomPrompt="1" idx="4" type="title"/>
          </p:nvPr>
        </p:nvSpPr>
        <p:spPr>
          <a:xfrm>
            <a:off x="6315350" y="665025"/>
            <a:ext cx="2111700" cy="828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dk2"/>
              </a:buClr>
              <a:buSzPts val="7000"/>
              <a:buNone/>
              <a:defRPr sz="7000">
                <a:solidFill>
                  <a:schemeClr val="dk2"/>
                </a:solidFill>
              </a:defRPr>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332" name="Google Shape;332;p30"/>
          <p:cNvSpPr txBox="1"/>
          <p:nvPr>
            <p:ph idx="5" type="subTitle"/>
          </p:nvPr>
        </p:nvSpPr>
        <p:spPr>
          <a:xfrm>
            <a:off x="6315350" y="1523450"/>
            <a:ext cx="21117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333" name="Google Shape;333;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1"/>
        </a:solidFill>
      </p:bgPr>
    </p:bg>
    <p:spTree>
      <p:nvGrpSpPr>
        <p:cNvPr id="50" name="Shape 50"/>
        <p:cNvGrpSpPr/>
        <p:nvPr/>
      </p:nvGrpSpPr>
      <p:grpSpPr>
        <a:xfrm>
          <a:off x="0" y="0"/>
          <a:ext cx="0" cy="0"/>
          <a:chOff x="0" y="0"/>
          <a:chExt cx="0" cy="0"/>
        </a:xfrm>
      </p:grpSpPr>
      <p:sp>
        <p:nvSpPr>
          <p:cNvPr id="51" name="Google Shape;51;p4"/>
          <p:cNvSpPr txBox="1"/>
          <p:nvPr>
            <p:ph idx="1" type="body"/>
          </p:nvPr>
        </p:nvSpPr>
        <p:spPr>
          <a:xfrm>
            <a:off x="665400" y="1116088"/>
            <a:ext cx="7852800" cy="3448200"/>
          </a:xfrm>
          <a:prstGeom prst="rect">
            <a:avLst/>
          </a:prstGeom>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accent1"/>
              </a:buClr>
              <a:buSzPts val="1200"/>
              <a:buAutoNum type="arabicPeriod"/>
              <a:defRPr sz="1300"/>
            </a:lvl1pPr>
            <a:lvl2pPr indent="-304800" lvl="1" marL="914400" rtl="0">
              <a:lnSpc>
                <a:spcPct val="115000"/>
              </a:lnSpc>
              <a:spcBef>
                <a:spcPts val="0"/>
              </a:spcBef>
              <a:spcAft>
                <a:spcPts val="0"/>
              </a:spcAft>
              <a:buClr>
                <a:schemeClr val="accent1"/>
              </a:buClr>
              <a:buSzPts val="1200"/>
              <a:buAutoNum type="alphaLcPeriod"/>
              <a:defRPr sz="1200"/>
            </a:lvl2pPr>
            <a:lvl3pPr indent="-304800" lvl="2" marL="1371600" rtl="0">
              <a:lnSpc>
                <a:spcPct val="115000"/>
              </a:lnSpc>
              <a:spcBef>
                <a:spcPts val="0"/>
              </a:spcBef>
              <a:spcAft>
                <a:spcPts val="0"/>
              </a:spcAft>
              <a:buSzPts val="1200"/>
              <a:buAutoNum type="romanLcPeriod"/>
              <a:defRPr sz="1200"/>
            </a:lvl3pPr>
            <a:lvl4pPr indent="-304800" lvl="3" marL="1828800" rtl="0">
              <a:lnSpc>
                <a:spcPct val="115000"/>
              </a:lnSpc>
              <a:spcBef>
                <a:spcPts val="0"/>
              </a:spcBef>
              <a:spcAft>
                <a:spcPts val="0"/>
              </a:spcAft>
              <a:buSzPts val="1200"/>
              <a:buAutoNum type="arabicPeriod"/>
              <a:defRPr sz="1200"/>
            </a:lvl4pPr>
            <a:lvl5pPr indent="-304800" lvl="4" marL="2286000" rtl="0">
              <a:lnSpc>
                <a:spcPct val="115000"/>
              </a:lnSpc>
              <a:spcBef>
                <a:spcPts val="0"/>
              </a:spcBef>
              <a:spcAft>
                <a:spcPts val="0"/>
              </a:spcAft>
              <a:buSzPts val="1200"/>
              <a:buAutoNum type="alphaLcPeriod"/>
              <a:defRPr sz="1200"/>
            </a:lvl5pPr>
            <a:lvl6pPr indent="-304800" lvl="5" marL="2743200" rtl="0">
              <a:lnSpc>
                <a:spcPct val="115000"/>
              </a:lnSpc>
              <a:spcBef>
                <a:spcPts val="0"/>
              </a:spcBef>
              <a:spcAft>
                <a:spcPts val="0"/>
              </a:spcAft>
              <a:buSzPts val="1200"/>
              <a:buAutoNum type="romanLcPeriod"/>
              <a:defRPr sz="1200"/>
            </a:lvl6pPr>
            <a:lvl7pPr indent="-304800" lvl="6" marL="3200400" rtl="0">
              <a:lnSpc>
                <a:spcPct val="115000"/>
              </a:lnSpc>
              <a:spcBef>
                <a:spcPts val="0"/>
              </a:spcBef>
              <a:spcAft>
                <a:spcPts val="0"/>
              </a:spcAft>
              <a:buSzPts val="1200"/>
              <a:buAutoNum type="arabicPeriod"/>
              <a:defRPr sz="1200"/>
            </a:lvl7pPr>
            <a:lvl8pPr indent="-304800" lvl="7" marL="3657600" rtl="0">
              <a:lnSpc>
                <a:spcPct val="115000"/>
              </a:lnSpc>
              <a:spcBef>
                <a:spcPts val="0"/>
              </a:spcBef>
              <a:spcAft>
                <a:spcPts val="0"/>
              </a:spcAft>
              <a:buSzPts val="1200"/>
              <a:buAutoNum type="alphaLcPeriod"/>
              <a:defRPr sz="1200"/>
            </a:lvl8pPr>
            <a:lvl9pPr indent="-304800" lvl="8" marL="4114800" rtl="0">
              <a:lnSpc>
                <a:spcPct val="115000"/>
              </a:lnSpc>
              <a:spcBef>
                <a:spcPts val="0"/>
              </a:spcBef>
              <a:spcAft>
                <a:spcPts val="0"/>
              </a:spcAft>
              <a:buSzPts val="1200"/>
              <a:buAutoNum type="romanLcPeriod"/>
              <a:defRPr sz="1200"/>
            </a:lvl9pPr>
          </a:lstStyle>
          <a:p/>
        </p:txBody>
      </p:sp>
      <p:sp>
        <p:nvSpPr>
          <p:cNvPr id="52" name="Google Shape;52;p4"/>
          <p:cNvSpPr txBox="1"/>
          <p:nvPr>
            <p:ph type="title"/>
          </p:nvPr>
        </p:nvSpPr>
        <p:spPr>
          <a:xfrm>
            <a:off x="555050" y="331800"/>
            <a:ext cx="7704000" cy="7452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3500"/>
              <a:buNone/>
              <a:defRPr>
                <a:solidFill>
                  <a:schemeClr val="dk2"/>
                </a:solidFill>
              </a:defRPr>
            </a:lvl2pPr>
            <a:lvl3pPr lvl="2" rtl="0">
              <a:spcBef>
                <a:spcPts val="0"/>
              </a:spcBef>
              <a:spcAft>
                <a:spcPts val="0"/>
              </a:spcAft>
              <a:buClr>
                <a:schemeClr val="dk2"/>
              </a:buClr>
              <a:buSzPts val="3500"/>
              <a:buNone/>
              <a:defRPr>
                <a:solidFill>
                  <a:schemeClr val="dk2"/>
                </a:solidFill>
              </a:defRPr>
            </a:lvl3pPr>
            <a:lvl4pPr lvl="3" rtl="0">
              <a:spcBef>
                <a:spcPts val="0"/>
              </a:spcBef>
              <a:spcAft>
                <a:spcPts val="0"/>
              </a:spcAft>
              <a:buClr>
                <a:schemeClr val="dk2"/>
              </a:buClr>
              <a:buSzPts val="3500"/>
              <a:buNone/>
              <a:defRPr>
                <a:solidFill>
                  <a:schemeClr val="dk2"/>
                </a:solidFill>
              </a:defRPr>
            </a:lvl4pPr>
            <a:lvl5pPr lvl="4" rtl="0">
              <a:spcBef>
                <a:spcPts val="0"/>
              </a:spcBef>
              <a:spcAft>
                <a:spcPts val="0"/>
              </a:spcAft>
              <a:buClr>
                <a:schemeClr val="dk2"/>
              </a:buClr>
              <a:buSzPts val="3500"/>
              <a:buNone/>
              <a:defRPr>
                <a:solidFill>
                  <a:schemeClr val="dk2"/>
                </a:solidFill>
              </a:defRPr>
            </a:lvl5pPr>
            <a:lvl6pPr lvl="5" rtl="0">
              <a:spcBef>
                <a:spcPts val="0"/>
              </a:spcBef>
              <a:spcAft>
                <a:spcPts val="0"/>
              </a:spcAft>
              <a:buClr>
                <a:schemeClr val="dk2"/>
              </a:buClr>
              <a:buSzPts val="3500"/>
              <a:buNone/>
              <a:defRPr>
                <a:solidFill>
                  <a:schemeClr val="dk2"/>
                </a:solidFill>
              </a:defRPr>
            </a:lvl6pPr>
            <a:lvl7pPr lvl="6" rtl="0">
              <a:spcBef>
                <a:spcPts val="0"/>
              </a:spcBef>
              <a:spcAft>
                <a:spcPts val="0"/>
              </a:spcAft>
              <a:buClr>
                <a:schemeClr val="dk2"/>
              </a:buClr>
              <a:buSzPts val="3500"/>
              <a:buNone/>
              <a:defRPr>
                <a:solidFill>
                  <a:schemeClr val="dk2"/>
                </a:solidFill>
              </a:defRPr>
            </a:lvl7pPr>
            <a:lvl8pPr lvl="7" rtl="0">
              <a:spcBef>
                <a:spcPts val="0"/>
              </a:spcBef>
              <a:spcAft>
                <a:spcPts val="0"/>
              </a:spcAft>
              <a:buClr>
                <a:schemeClr val="dk2"/>
              </a:buClr>
              <a:buSzPts val="3500"/>
              <a:buNone/>
              <a:defRPr>
                <a:solidFill>
                  <a:schemeClr val="dk2"/>
                </a:solidFill>
              </a:defRPr>
            </a:lvl8pPr>
            <a:lvl9pPr lvl="8" rtl="0">
              <a:spcBef>
                <a:spcPts val="0"/>
              </a:spcBef>
              <a:spcAft>
                <a:spcPts val="0"/>
              </a:spcAft>
              <a:buClr>
                <a:schemeClr val="dk2"/>
              </a:buClr>
              <a:buSzPts val="3500"/>
              <a:buNone/>
              <a:defRPr>
                <a:solidFill>
                  <a:schemeClr val="dk2"/>
                </a:solidFill>
              </a:defRPr>
            </a:lvl9pPr>
          </a:lstStyle>
          <a:p/>
        </p:txBody>
      </p:sp>
      <p:sp>
        <p:nvSpPr>
          <p:cNvPr id="53" name="Google Shape;53;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213">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3">
    <p:bg>
      <p:bgPr>
        <a:solidFill>
          <a:schemeClr val="dk1"/>
        </a:solidFill>
      </p:bgPr>
    </p:bg>
    <p:spTree>
      <p:nvGrpSpPr>
        <p:cNvPr id="334" name="Shape 334"/>
        <p:cNvGrpSpPr/>
        <p:nvPr/>
      </p:nvGrpSpPr>
      <p:grpSpPr>
        <a:xfrm>
          <a:off x="0" y="0"/>
          <a:ext cx="0" cy="0"/>
          <a:chOff x="0" y="0"/>
          <a:chExt cx="0" cy="0"/>
        </a:xfrm>
      </p:grpSpPr>
      <p:sp>
        <p:nvSpPr>
          <p:cNvPr id="335" name="Google Shape;335;p31"/>
          <p:cNvSpPr txBox="1"/>
          <p:nvPr>
            <p:ph idx="1" type="subTitle"/>
          </p:nvPr>
        </p:nvSpPr>
        <p:spPr>
          <a:xfrm>
            <a:off x="5694275" y="2591100"/>
            <a:ext cx="1528800" cy="6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336" name="Google Shape;336;p31"/>
          <p:cNvSpPr txBox="1"/>
          <p:nvPr>
            <p:ph idx="2" type="subTitle"/>
          </p:nvPr>
        </p:nvSpPr>
        <p:spPr>
          <a:xfrm>
            <a:off x="5694275" y="1917725"/>
            <a:ext cx="1528800" cy="6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337" name="Google Shape;337;p31"/>
          <p:cNvSpPr txBox="1"/>
          <p:nvPr>
            <p:ph hasCustomPrompt="1" type="title"/>
          </p:nvPr>
        </p:nvSpPr>
        <p:spPr>
          <a:xfrm>
            <a:off x="1953775" y="2695650"/>
            <a:ext cx="962100" cy="48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500"/>
              <a:buFont typeface="Poppins Medium"/>
              <a:buNone/>
              <a:defRPr sz="25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338" name="Google Shape;338;p31"/>
          <p:cNvSpPr txBox="1"/>
          <p:nvPr>
            <p:ph hasCustomPrompt="1" idx="3" type="title"/>
          </p:nvPr>
        </p:nvSpPr>
        <p:spPr>
          <a:xfrm>
            <a:off x="1953775" y="2022325"/>
            <a:ext cx="962100" cy="48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500"/>
              <a:buFont typeface="Poppins Medium"/>
              <a:buNone/>
              <a:defRPr sz="25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339" name="Google Shape;339;p31"/>
          <p:cNvSpPr txBox="1"/>
          <p:nvPr>
            <p:ph idx="4" type="subTitle"/>
          </p:nvPr>
        </p:nvSpPr>
        <p:spPr>
          <a:xfrm>
            <a:off x="5694275" y="3264500"/>
            <a:ext cx="1528800" cy="6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340" name="Google Shape;340;p31"/>
          <p:cNvSpPr txBox="1"/>
          <p:nvPr>
            <p:ph hasCustomPrompt="1" idx="5" type="title"/>
          </p:nvPr>
        </p:nvSpPr>
        <p:spPr>
          <a:xfrm>
            <a:off x="1953800" y="3369025"/>
            <a:ext cx="962100" cy="48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500"/>
              <a:buFont typeface="Poppins Medium"/>
              <a:buNone/>
              <a:defRPr sz="25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341" name="Google Shape;341;p31"/>
          <p:cNvSpPr/>
          <p:nvPr/>
        </p:nvSpPr>
        <p:spPr>
          <a:xfrm flipH="1">
            <a:off x="5399591" y="3717571"/>
            <a:ext cx="4453909" cy="1522471"/>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1"/>
          <p:cNvSpPr/>
          <p:nvPr/>
        </p:nvSpPr>
        <p:spPr>
          <a:xfrm flipH="1">
            <a:off x="7618789" y="3415351"/>
            <a:ext cx="2189061" cy="1093857"/>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1"/>
          <p:cNvSpPr/>
          <p:nvPr/>
        </p:nvSpPr>
        <p:spPr>
          <a:xfrm flipH="1">
            <a:off x="194066" y="4126503"/>
            <a:ext cx="2410533" cy="861563"/>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 name="Google Shape;344;p31"/>
          <p:cNvGrpSpPr/>
          <p:nvPr/>
        </p:nvGrpSpPr>
        <p:grpSpPr>
          <a:xfrm>
            <a:off x="194077" y="1997543"/>
            <a:ext cx="1252660" cy="1204643"/>
            <a:chOff x="7384701" y="199425"/>
            <a:chExt cx="1572114" cy="1511851"/>
          </a:xfrm>
        </p:grpSpPr>
        <p:sp>
          <p:nvSpPr>
            <p:cNvPr id="345" name="Google Shape;345;p31"/>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1"/>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1"/>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 name="Google Shape;348;p31"/>
          <p:cNvSpPr txBox="1"/>
          <p:nvPr>
            <p:ph idx="6" type="title"/>
          </p:nvPr>
        </p:nvSpPr>
        <p:spPr>
          <a:xfrm>
            <a:off x="582319" y="334320"/>
            <a:ext cx="7704000" cy="12930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9" name="Google Shape;349;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p:cSld name="CUSTOM_24">
    <p:bg>
      <p:bgPr>
        <a:solidFill>
          <a:schemeClr val="dk1"/>
        </a:solidFill>
      </p:bgPr>
    </p:bg>
    <p:spTree>
      <p:nvGrpSpPr>
        <p:cNvPr id="350" name="Shape 350"/>
        <p:cNvGrpSpPr/>
        <p:nvPr/>
      </p:nvGrpSpPr>
      <p:grpSpPr>
        <a:xfrm>
          <a:off x="0" y="0"/>
          <a:ext cx="0" cy="0"/>
          <a:chOff x="0" y="0"/>
          <a:chExt cx="0" cy="0"/>
        </a:xfrm>
      </p:grpSpPr>
      <p:sp>
        <p:nvSpPr>
          <p:cNvPr id="351" name="Google Shape;351;p32"/>
          <p:cNvSpPr/>
          <p:nvPr/>
        </p:nvSpPr>
        <p:spPr>
          <a:xfrm>
            <a:off x="6831670" y="550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2"/>
          <p:cNvSpPr/>
          <p:nvPr/>
        </p:nvSpPr>
        <p:spPr>
          <a:xfrm>
            <a:off x="1734750" y="41584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2"/>
          <p:cNvSpPr/>
          <p:nvPr/>
        </p:nvSpPr>
        <p:spPr>
          <a:xfrm>
            <a:off x="2940850" y="4323350"/>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2"/>
          <p:cNvSpPr txBox="1"/>
          <p:nvPr>
            <p:ph idx="1" type="subTitle"/>
          </p:nvPr>
        </p:nvSpPr>
        <p:spPr>
          <a:xfrm>
            <a:off x="115672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355" name="Google Shape;355;p32"/>
          <p:cNvSpPr txBox="1"/>
          <p:nvPr>
            <p:ph idx="2" type="subTitle"/>
          </p:nvPr>
        </p:nvSpPr>
        <p:spPr>
          <a:xfrm>
            <a:off x="379287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356" name="Google Shape;356;p32"/>
          <p:cNvSpPr txBox="1"/>
          <p:nvPr>
            <p:ph idx="3" type="subTitle"/>
          </p:nvPr>
        </p:nvSpPr>
        <p:spPr>
          <a:xfrm>
            <a:off x="642917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357" name="Google Shape;357;p32"/>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8" name="Google Shape;358;p32"/>
          <p:cNvSpPr txBox="1"/>
          <p:nvPr>
            <p:ph hasCustomPrompt="1" idx="4" type="title"/>
          </p:nvPr>
        </p:nvSpPr>
        <p:spPr>
          <a:xfrm>
            <a:off x="1156775" y="3195725"/>
            <a:ext cx="1558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359" name="Google Shape;359;p32"/>
          <p:cNvSpPr txBox="1"/>
          <p:nvPr>
            <p:ph hasCustomPrompt="1" idx="5" type="title"/>
          </p:nvPr>
        </p:nvSpPr>
        <p:spPr>
          <a:xfrm>
            <a:off x="3792875" y="3195725"/>
            <a:ext cx="1558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360" name="Google Shape;360;p32"/>
          <p:cNvSpPr txBox="1"/>
          <p:nvPr>
            <p:ph hasCustomPrompt="1" idx="6" type="title"/>
          </p:nvPr>
        </p:nvSpPr>
        <p:spPr>
          <a:xfrm>
            <a:off x="6429250" y="3195725"/>
            <a:ext cx="1558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361" name="Google Shape;361;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1">
  <p:cSld name="CUSTOM_24_1">
    <p:bg>
      <p:bgPr>
        <a:solidFill>
          <a:schemeClr val="accent1"/>
        </a:solidFill>
      </p:bgPr>
    </p:bg>
    <p:spTree>
      <p:nvGrpSpPr>
        <p:cNvPr id="362" name="Shape 362"/>
        <p:cNvGrpSpPr/>
        <p:nvPr/>
      </p:nvGrpSpPr>
      <p:grpSpPr>
        <a:xfrm>
          <a:off x="0" y="0"/>
          <a:ext cx="0" cy="0"/>
          <a:chOff x="0" y="0"/>
          <a:chExt cx="0" cy="0"/>
        </a:xfrm>
      </p:grpSpPr>
      <p:sp>
        <p:nvSpPr>
          <p:cNvPr id="363" name="Google Shape;363;p33"/>
          <p:cNvSpPr/>
          <p:nvPr/>
        </p:nvSpPr>
        <p:spPr>
          <a:xfrm>
            <a:off x="43628" y="84973"/>
            <a:ext cx="1779619" cy="91613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3"/>
          <p:cNvSpPr/>
          <p:nvPr/>
        </p:nvSpPr>
        <p:spPr>
          <a:xfrm>
            <a:off x="5633650" y="41584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3"/>
          <p:cNvSpPr/>
          <p:nvPr/>
        </p:nvSpPr>
        <p:spPr>
          <a:xfrm>
            <a:off x="6733475" y="4279600"/>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3"/>
          <p:cNvSpPr txBox="1"/>
          <p:nvPr>
            <p:ph idx="1" type="subTitle"/>
          </p:nvPr>
        </p:nvSpPr>
        <p:spPr>
          <a:xfrm>
            <a:off x="115672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367" name="Google Shape;367;p33"/>
          <p:cNvSpPr txBox="1"/>
          <p:nvPr>
            <p:ph idx="2" type="subTitle"/>
          </p:nvPr>
        </p:nvSpPr>
        <p:spPr>
          <a:xfrm>
            <a:off x="379287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368" name="Google Shape;368;p33"/>
          <p:cNvSpPr txBox="1"/>
          <p:nvPr>
            <p:ph idx="3" type="subTitle"/>
          </p:nvPr>
        </p:nvSpPr>
        <p:spPr>
          <a:xfrm>
            <a:off x="642917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369" name="Google Shape;369;p33"/>
          <p:cNvSpPr txBox="1"/>
          <p:nvPr>
            <p:ph type="title"/>
          </p:nvPr>
        </p:nvSpPr>
        <p:spPr>
          <a:xfrm>
            <a:off x="2004299" y="334325"/>
            <a:ext cx="6282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0" name="Google Shape;370;p33"/>
          <p:cNvSpPr txBox="1"/>
          <p:nvPr>
            <p:ph hasCustomPrompt="1" idx="4" type="title"/>
          </p:nvPr>
        </p:nvSpPr>
        <p:spPr>
          <a:xfrm>
            <a:off x="1156775" y="3195725"/>
            <a:ext cx="1558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371" name="Google Shape;371;p33"/>
          <p:cNvSpPr txBox="1"/>
          <p:nvPr>
            <p:ph hasCustomPrompt="1" idx="5" type="title"/>
          </p:nvPr>
        </p:nvSpPr>
        <p:spPr>
          <a:xfrm>
            <a:off x="3792875" y="3195725"/>
            <a:ext cx="1558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372" name="Google Shape;372;p33"/>
          <p:cNvSpPr txBox="1"/>
          <p:nvPr>
            <p:ph hasCustomPrompt="1" idx="6" type="title"/>
          </p:nvPr>
        </p:nvSpPr>
        <p:spPr>
          <a:xfrm>
            <a:off x="6429250" y="3195725"/>
            <a:ext cx="1558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373" name="Google Shape;373;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4">
    <p:bg>
      <p:bgPr>
        <a:solidFill>
          <a:schemeClr val="dk1"/>
        </a:solidFill>
      </p:bgPr>
    </p:bg>
    <p:spTree>
      <p:nvGrpSpPr>
        <p:cNvPr id="374" name="Shape 374"/>
        <p:cNvGrpSpPr/>
        <p:nvPr/>
      </p:nvGrpSpPr>
      <p:grpSpPr>
        <a:xfrm>
          <a:off x="0" y="0"/>
          <a:ext cx="0" cy="0"/>
          <a:chOff x="0" y="0"/>
          <a:chExt cx="0" cy="0"/>
        </a:xfrm>
      </p:grpSpPr>
      <p:sp>
        <p:nvSpPr>
          <p:cNvPr id="375" name="Google Shape;375;p34"/>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6" name="Google Shape;376;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5">
    <p:bg>
      <p:bgPr>
        <a:solidFill>
          <a:schemeClr val="dk1"/>
        </a:solidFill>
      </p:bgPr>
    </p:bg>
    <p:spTree>
      <p:nvGrpSpPr>
        <p:cNvPr id="377" name="Shape 377"/>
        <p:cNvGrpSpPr/>
        <p:nvPr/>
      </p:nvGrpSpPr>
      <p:grpSpPr>
        <a:xfrm>
          <a:off x="0" y="0"/>
          <a:ext cx="0" cy="0"/>
          <a:chOff x="0" y="0"/>
          <a:chExt cx="0" cy="0"/>
        </a:xfrm>
      </p:grpSpPr>
      <p:sp>
        <p:nvSpPr>
          <p:cNvPr id="378" name="Google Shape;378;p35"/>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79" name="Google Shape;379;p35"/>
          <p:cNvGrpSpPr/>
          <p:nvPr/>
        </p:nvGrpSpPr>
        <p:grpSpPr>
          <a:xfrm>
            <a:off x="7647365" y="107831"/>
            <a:ext cx="1252660" cy="1204643"/>
            <a:chOff x="7384701" y="199425"/>
            <a:chExt cx="1572114" cy="1511851"/>
          </a:xfrm>
        </p:grpSpPr>
        <p:sp>
          <p:nvSpPr>
            <p:cNvPr id="380" name="Google Shape;380;p35"/>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5"/>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5"/>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 name="Google Shape;383;p35"/>
          <p:cNvSpPr/>
          <p:nvPr/>
        </p:nvSpPr>
        <p:spPr>
          <a:xfrm>
            <a:off x="-152425" y="40644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bg>
      <p:bgPr>
        <a:solidFill>
          <a:schemeClr val="dk1"/>
        </a:solidFill>
      </p:bgPr>
    </p:bg>
    <p:spTree>
      <p:nvGrpSpPr>
        <p:cNvPr id="385" name="Shape 385"/>
        <p:cNvGrpSpPr/>
        <p:nvPr/>
      </p:nvGrpSpPr>
      <p:grpSpPr>
        <a:xfrm>
          <a:off x="0" y="0"/>
          <a:ext cx="0" cy="0"/>
          <a:chOff x="0" y="0"/>
          <a:chExt cx="0" cy="0"/>
        </a:xfrm>
      </p:grpSpPr>
      <p:sp>
        <p:nvSpPr>
          <p:cNvPr id="386" name="Google Shape;386;p36"/>
          <p:cNvSpPr txBox="1"/>
          <p:nvPr>
            <p:ph idx="1" type="subTitle"/>
          </p:nvPr>
        </p:nvSpPr>
        <p:spPr>
          <a:xfrm>
            <a:off x="614730" y="2410325"/>
            <a:ext cx="3414600" cy="135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accen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7" name="Google Shape;387;p36"/>
          <p:cNvSpPr txBox="1"/>
          <p:nvPr>
            <p:ph type="title"/>
          </p:nvPr>
        </p:nvSpPr>
        <p:spPr>
          <a:xfrm>
            <a:off x="595072" y="1816975"/>
            <a:ext cx="3879300" cy="572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88" name="Google Shape;388;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5">
    <p:bg>
      <p:bgPr>
        <a:solidFill>
          <a:schemeClr val="dk1"/>
        </a:solidFill>
      </p:bgPr>
    </p:bg>
    <p:spTree>
      <p:nvGrpSpPr>
        <p:cNvPr id="389" name="Shape 389"/>
        <p:cNvGrpSpPr/>
        <p:nvPr/>
      </p:nvGrpSpPr>
      <p:grpSpPr>
        <a:xfrm>
          <a:off x="0" y="0"/>
          <a:ext cx="0" cy="0"/>
          <a:chOff x="0" y="0"/>
          <a:chExt cx="0" cy="0"/>
        </a:xfrm>
      </p:grpSpPr>
      <p:sp>
        <p:nvSpPr>
          <p:cNvPr id="390" name="Google Shape;390;p37"/>
          <p:cNvSpPr txBox="1"/>
          <p:nvPr>
            <p:ph idx="1" type="subTitle"/>
          </p:nvPr>
        </p:nvSpPr>
        <p:spPr>
          <a:xfrm>
            <a:off x="4581970" y="3162225"/>
            <a:ext cx="3414600" cy="135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accent1"/>
                </a:solidFill>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391" name="Google Shape;391;p37"/>
          <p:cNvSpPr txBox="1"/>
          <p:nvPr>
            <p:ph type="title"/>
          </p:nvPr>
        </p:nvSpPr>
        <p:spPr>
          <a:xfrm>
            <a:off x="4581975" y="761024"/>
            <a:ext cx="3717300" cy="24012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92" name="Google Shape;392;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9">
    <p:bg>
      <p:bgPr>
        <a:solidFill>
          <a:schemeClr val="dk1"/>
        </a:solidFill>
      </p:bgPr>
    </p:bg>
    <p:spTree>
      <p:nvGrpSpPr>
        <p:cNvPr id="393" name="Shape 393"/>
        <p:cNvGrpSpPr/>
        <p:nvPr/>
      </p:nvGrpSpPr>
      <p:grpSpPr>
        <a:xfrm>
          <a:off x="0" y="0"/>
          <a:ext cx="0" cy="0"/>
          <a:chOff x="0" y="0"/>
          <a:chExt cx="0" cy="0"/>
        </a:xfrm>
      </p:grpSpPr>
      <p:sp>
        <p:nvSpPr>
          <p:cNvPr id="394" name="Google Shape;394;p38"/>
          <p:cNvSpPr/>
          <p:nvPr/>
        </p:nvSpPr>
        <p:spPr>
          <a:xfrm>
            <a:off x="2024625" y="4109451"/>
            <a:ext cx="2749424" cy="1373887"/>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8"/>
          <p:cNvSpPr/>
          <p:nvPr/>
        </p:nvSpPr>
        <p:spPr>
          <a:xfrm>
            <a:off x="6733475" y="3010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8"/>
          <p:cNvSpPr txBox="1"/>
          <p:nvPr>
            <p:ph idx="1" type="subTitle"/>
          </p:nvPr>
        </p:nvSpPr>
        <p:spPr>
          <a:xfrm>
            <a:off x="1011450" y="1386400"/>
            <a:ext cx="2169300" cy="4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500"/>
              <a:buFont typeface="Poppins Medium"/>
              <a:buNone/>
              <a:defRPr sz="2500">
                <a:latin typeface="Lato Black"/>
                <a:ea typeface="Lato Black"/>
                <a:cs typeface="Lato Black"/>
                <a:sym typeface="Lato Black"/>
              </a:defRPr>
            </a:lvl1pPr>
            <a:lvl2pPr lvl="1"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2pPr>
            <a:lvl3pPr lvl="2"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3pPr>
            <a:lvl4pPr lvl="3"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4pPr>
            <a:lvl5pPr lvl="4"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5pPr>
            <a:lvl6pPr lvl="5"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6pPr>
            <a:lvl7pPr lvl="6"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7pPr>
            <a:lvl8pPr lvl="7"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8pPr>
            <a:lvl9pPr lvl="8"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9pPr>
          </a:lstStyle>
          <a:p/>
        </p:txBody>
      </p:sp>
      <p:sp>
        <p:nvSpPr>
          <p:cNvPr id="397" name="Google Shape;397;p38"/>
          <p:cNvSpPr txBox="1"/>
          <p:nvPr>
            <p:ph idx="2" type="subTitle"/>
          </p:nvPr>
        </p:nvSpPr>
        <p:spPr>
          <a:xfrm>
            <a:off x="1011575" y="1806700"/>
            <a:ext cx="2169300" cy="523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398" name="Google Shape;398;p38"/>
          <p:cNvSpPr txBox="1"/>
          <p:nvPr>
            <p:ph idx="3" type="subTitle"/>
          </p:nvPr>
        </p:nvSpPr>
        <p:spPr>
          <a:xfrm>
            <a:off x="1011575" y="3304850"/>
            <a:ext cx="2169300" cy="4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500"/>
              <a:buFont typeface="Poppins Medium"/>
              <a:buNone/>
              <a:defRPr sz="2500">
                <a:latin typeface="Lato Black"/>
                <a:ea typeface="Lato Black"/>
                <a:cs typeface="Lato Black"/>
                <a:sym typeface="Lato Black"/>
              </a:defRPr>
            </a:lvl1pPr>
            <a:lvl2pPr lvl="1"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2pPr>
            <a:lvl3pPr lvl="2"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3pPr>
            <a:lvl4pPr lvl="3"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4pPr>
            <a:lvl5pPr lvl="4"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5pPr>
            <a:lvl6pPr lvl="5"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6pPr>
            <a:lvl7pPr lvl="6"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7pPr>
            <a:lvl8pPr lvl="7"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8pPr>
            <a:lvl9pPr lvl="8"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9pPr>
          </a:lstStyle>
          <a:p/>
        </p:txBody>
      </p:sp>
      <p:sp>
        <p:nvSpPr>
          <p:cNvPr id="399" name="Google Shape;399;p38"/>
          <p:cNvSpPr txBox="1"/>
          <p:nvPr>
            <p:ph idx="4" type="subTitle"/>
          </p:nvPr>
        </p:nvSpPr>
        <p:spPr>
          <a:xfrm>
            <a:off x="1011700" y="3725150"/>
            <a:ext cx="2169300" cy="523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400" name="Google Shape;400;p38"/>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01" name="Google Shape;401;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0">
    <p:bg>
      <p:bgPr>
        <a:solidFill>
          <a:schemeClr val="dk1"/>
        </a:solidFill>
      </p:bgPr>
    </p:bg>
    <p:spTree>
      <p:nvGrpSpPr>
        <p:cNvPr id="402" name="Shape 402"/>
        <p:cNvGrpSpPr/>
        <p:nvPr/>
      </p:nvGrpSpPr>
      <p:grpSpPr>
        <a:xfrm>
          <a:off x="0" y="0"/>
          <a:ext cx="0" cy="0"/>
          <a:chOff x="0" y="0"/>
          <a:chExt cx="0" cy="0"/>
        </a:xfrm>
      </p:grpSpPr>
      <p:sp>
        <p:nvSpPr>
          <p:cNvPr id="403" name="Google Shape;403;p39"/>
          <p:cNvSpPr txBox="1"/>
          <p:nvPr>
            <p:ph idx="1" type="subTitle"/>
          </p:nvPr>
        </p:nvSpPr>
        <p:spPr>
          <a:xfrm>
            <a:off x="5993675" y="1802850"/>
            <a:ext cx="25401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500"/>
              <a:buFont typeface="Poppins Medium"/>
              <a:buNone/>
              <a:defRPr>
                <a:solidFill>
                  <a:schemeClr val="accent1"/>
                </a:solidFill>
              </a:defRPr>
            </a:lvl1pPr>
            <a:lvl2pPr lvl="1"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2pPr>
            <a:lvl3pPr lvl="2"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3pPr>
            <a:lvl4pPr lvl="3"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4pPr>
            <a:lvl5pPr lvl="4"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5pPr>
            <a:lvl6pPr lvl="5"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6pPr>
            <a:lvl7pPr lvl="6"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7pPr>
            <a:lvl8pPr lvl="7"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8pPr>
            <a:lvl9pPr lvl="8"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9pPr>
          </a:lstStyle>
          <a:p/>
        </p:txBody>
      </p:sp>
      <p:sp>
        <p:nvSpPr>
          <p:cNvPr id="404" name="Google Shape;404;p39"/>
          <p:cNvSpPr txBox="1"/>
          <p:nvPr>
            <p:ph idx="2" type="subTitle"/>
          </p:nvPr>
        </p:nvSpPr>
        <p:spPr>
          <a:xfrm>
            <a:off x="4579225" y="2408675"/>
            <a:ext cx="3954600" cy="5061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dk2"/>
              </a:buClr>
              <a:buSzPts val="1400"/>
              <a:buNone/>
              <a:defRPr sz="2500">
                <a:latin typeface="Poppins Medium"/>
                <a:ea typeface="Poppins Medium"/>
                <a:cs typeface="Poppins Medium"/>
                <a:sym typeface="Poppins Medium"/>
              </a:defRPr>
            </a:lvl1pPr>
            <a:lvl2pPr lvl="1" rtl="0" algn="r">
              <a:lnSpc>
                <a:spcPct val="100000"/>
              </a:lnSpc>
              <a:spcBef>
                <a:spcPts val="0"/>
              </a:spcBef>
              <a:spcAft>
                <a:spcPts val="0"/>
              </a:spcAft>
              <a:buClr>
                <a:schemeClr val="dk2"/>
              </a:buClr>
              <a:buSzPts val="1400"/>
              <a:buNone/>
              <a:defRPr/>
            </a:lvl2pPr>
            <a:lvl3pPr lvl="2" rtl="0" algn="r">
              <a:lnSpc>
                <a:spcPct val="100000"/>
              </a:lnSpc>
              <a:spcBef>
                <a:spcPts val="0"/>
              </a:spcBef>
              <a:spcAft>
                <a:spcPts val="0"/>
              </a:spcAft>
              <a:buClr>
                <a:schemeClr val="dk2"/>
              </a:buClr>
              <a:buSzPts val="1400"/>
              <a:buNone/>
              <a:defRPr/>
            </a:lvl3pPr>
            <a:lvl4pPr lvl="3" rtl="0" algn="r">
              <a:lnSpc>
                <a:spcPct val="100000"/>
              </a:lnSpc>
              <a:spcBef>
                <a:spcPts val="0"/>
              </a:spcBef>
              <a:spcAft>
                <a:spcPts val="0"/>
              </a:spcAft>
              <a:buClr>
                <a:schemeClr val="dk2"/>
              </a:buClr>
              <a:buSzPts val="1400"/>
              <a:buNone/>
              <a:defRPr/>
            </a:lvl4pPr>
            <a:lvl5pPr lvl="4" rtl="0" algn="r">
              <a:lnSpc>
                <a:spcPct val="100000"/>
              </a:lnSpc>
              <a:spcBef>
                <a:spcPts val="0"/>
              </a:spcBef>
              <a:spcAft>
                <a:spcPts val="0"/>
              </a:spcAft>
              <a:buClr>
                <a:schemeClr val="dk2"/>
              </a:buClr>
              <a:buSzPts val="1400"/>
              <a:buNone/>
              <a:defRPr/>
            </a:lvl5pPr>
            <a:lvl6pPr lvl="5" rtl="0" algn="r">
              <a:lnSpc>
                <a:spcPct val="100000"/>
              </a:lnSpc>
              <a:spcBef>
                <a:spcPts val="0"/>
              </a:spcBef>
              <a:spcAft>
                <a:spcPts val="0"/>
              </a:spcAft>
              <a:buClr>
                <a:schemeClr val="dk2"/>
              </a:buClr>
              <a:buSzPts val="1400"/>
              <a:buNone/>
              <a:defRPr/>
            </a:lvl6pPr>
            <a:lvl7pPr lvl="6" rtl="0" algn="r">
              <a:lnSpc>
                <a:spcPct val="100000"/>
              </a:lnSpc>
              <a:spcBef>
                <a:spcPts val="0"/>
              </a:spcBef>
              <a:spcAft>
                <a:spcPts val="0"/>
              </a:spcAft>
              <a:buClr>
                <a:schemeClr val="dk2"/>
              </a:buClr>
              <a:buSzPts val="1400"/>
              <a:buNone/>
              <a:defRPr/>
            </a:lvl7pPr>
            <a:lvl8pPr lvl="7" rtl="0" algn="r">
              <a:lnSpc>
                <a:spcPct val="100000"/>
              </a:lnSpc>
              <a:spcBef>
                <a:spcPts val="0"/>
              </a:spcBef>
              <a:spcAft>
                <a:spcPts val="0"/>
              </a:spcAft>
              <a:buClr>
                <a:schemeClr val="dk2"/>
              </a:buClr>
              <a:buSzPts val="1400"/>
              <a:buNone/>
              <a:defRPr/>
            </a:lvl8pPr>
            <a:lvl9pPr lvl="8" rtl="0" algn="r">
              <a:lnSpc>
                <a:spcPct val="100000"/>
              </a:lnSpc>
              <a:spcBef>
                <a:spcPts val="0"/>
              </a:spcBef>
              <a:spcAft>
                <a:spcPts val="0"/>
              </a:spcAft>
              <a:buClr>
                <a:schemeClr val="dk2"/>
              </a:buClr>
              <a:buSzPts val="1400"/>
              <a:buNone/>
              <a:defRPr/>
            </a:lvl9pPr>
          </a:lstStyle>
          <a:p/>
        </p:txBody>
      </p:sp>
      <p:sp>
        <p:nvSpPr>
          <p:cNvPr id="405" name="Google Shape;405;p39"/>
          <p:cNvSpPr txBox="1"/>
          <p:nvPr>
            <p:ph idx="3" type="subTitle"/>
          </p:nvPr>
        </p:nvSpPr>
        <p:spPr>
          <a:xfrm>
            <a:off x="5993725" y="3403050"/>
            <a:ext cx="25401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500"/>
              <a:buFont typeface="Poppins Medium"/>
              <a:buNone/>
              <a:defRPr>
                <a:solidFill>
                  <a:schemeClr val="accent1"/>
                </a:solidFill>
              </a:defRPr>
            </a:lvl1pPr>
            <a:lvl2pPr lvl="1"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2pPr>
            <a:lvl3pPr lvl="2"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3pPr>
            <a:lvl4pPr lvl="3"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4pPr>
            <a:lvl5pPr lvl="4"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5pPr>
            <a:lvl6pPr lvl="5"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6pPr>
            <a:lvl7pPr lvl="6"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7pPr>
            <a:lvl8pPr lvl="7"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8pPr>
            <a:lvl9pPr lvl="8"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9pPr>
          </a:lstStyle>
          <a:p/>
        </p:txBody>
      </p:sp>
      <p:sp>
        <p:nvSpPr>
          <p:cNvPr id="406" name="Google Shape;406;p39"/>
          <p:cNvSpPr txBox="1"/>
          <p:nvPr>
            <p:ph idx="4" type="subTitle"/>
          </p:nvPr>
        </p:nvSpPr>
        <p:spPr>
          <a:xfrm>
            <a:off x="4579225" y="4008875"/>
            <a:ext cx="3954600" cy="5061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dk2"/>
              </a:buClr>
              <a:buSzPts val="1400"/>
              <a:buNone/>
              <a:defRPr sz="2500">
                <a:latin typeface="Poppins Medium"/>
                <a:ea typeface="Poppins Medium"/>
                <a:cs typeface="Poppins Medium"/>
                <a:sym typeface="Poppins Medium"/>
              </a:defRPr>
            </a:lvl1pPr>
            <a:lvl2pPr lvl="1" rtl="0" algn="r">
              <a:lnSpc>
                <a:spcPct val="100000"/>
              </a:lnSpc>
              <a:spcBef>
                <a:spcPts val="0"/>
              </a:spcBef>
              <a:spcAft>
                <a:spcPts val="0"/>
              </a:spcAft>
              <a:buClr>
                <a:schemeClr val="dk2"/>
              </a:buClr>
              <a:buSzPts val="1400"/>
              <a:buNone/>
              <a:defRPr/>
            </a:lvl2pPr>
            <a:lvl3pPr lvl="2" rtl="0" algn="r">
              <a:lnSpc>
                <a:spcPct val="100000"/>
              </a:lnSpc>
              <a:spcBef>
                <a:spcPts val="0"/>
              </a:spcBef>
              <a:spcAft>
                <a:spcPts val="0"/>
              </a:spcAft>
              <a:buClr>
                <a:schemeClr val="dk2"/>
              </a:buClr>
              <a:buSzPts val="1400"/>
              <a:buNone/>
              <a:defRPr/>
            </a:lvl3pPr>
            <a:lvl4pPr lvl="3" rtl="0" algn="r">
              <a:lnSpc>
                <a:spcPct val="100000"/>
              </a:lnSpc>
              <a:spcBef>
                <a:spcPts val="0"/>
              </a:spcBef>
              <a:spcAft>
                <a:spcPts val="0"/>
              </a:spcAft>
              <a:buClr>
                <a:schemeClr val="dk2"/>
              </a:buClr>
              <a:buSzPts val="1400"/>
              <a:buNone/>
              <a:defRPr/>
            </a:lvl4pPr>
            <a:lvl5pPr lvl="4" rtl="0" algn="r">
              <a:lnSpc>
                <a:spcPct val="100000"/>
              </a:lnSpc>
              <a:spcBef>
                <a:spcPts val="0"/>
              </a:spcBef>
              <a:spcAft>
                <a:spcPts val="0"/>
              </a:spcAft>
              <a:buClr>
                <a:schemeClr val="dk2"/>
              </a:buClr>
              <a:buSzPts val="1400"/>
              <a:buNone/>
              <a:defRPr/>
            </a:lvl5pPr>
            <a:lvl6pPr lvl="5" rtl="0" algn="r">
              <a:lnSpc>
                <a:spcPct val="100000"/>
              </a:lnSpc>
              <a:spcBef>
                <a:spcPts val="0"/>
              </a:spcBef>
              <a:spcAft>
                <a:spcPts val="0"/>
              </a:spcAft>
              <a:buClr>
                <a:schemeClr val="dk2"/>
              </a:buClr>
              <a:buSzPts val="1400"/>
              <a:buNone/>
              <a:defRPr/>
            </a:lvl6pPr>
            <a:lvl7pPr lvl="6" rtl="0" algn="r">
              <a:lnSpc>
                <a:spcPct val="100000"/>
              </a:lnSpc>
              <a:spcBef>
                <a:spcPts val="0"/>
              </a:spcBef>
              <a:spcAft>
                <a:spcPts val="0"/>
              </a:spcAft>
              <a:buClr>
                <a:schemeClr val="dk2"/>
              </a:buClr>
              <a:buSzPts val="1400"/>
              <a:buNone/>
              <a:defRPr/>
            </a:lvl7pPr>
            <a:lvl8pPr lvl="7" rtl="0" algn="r">
              <a:lnSpc>
                <a:spcPct val="100000"/>
              </a:lnSpc>
              <a:spcBef>
                <a:spcPts val="0"/>
              </a:spcBef>
              <a:spcAft>
                <a:spcPts val="0"/>
              </a:spcAft>
              <a:buClr>
                <a:schemeClr val="dk2"/>
              </a:buClr>
              <a:buSzPts val="1400"/>
              <a:buNone/>
              <a:defRPr/>
            </a:lvl8pPr>
            <a:lvl9pPr lvl="8" rtl="0" algn="r">
              <a:lnSpc>
                <a:spcPct val="100000"/>
              </a:lnSpc>
              <a:spcBef>
                <a:spcPts val="0"/>
              </a:spcBef>
              <a:spcAft>
                <a:spcPts val="0"/>
              </a:spcAft>
              <a:buClr>
                <a:schemeClr val="dk2"/>
              </a:buClr>
              <a:buSzPts val="1400"/>
              <a:buNone/>
              <a:defRPr/>
            </a:lvl9pPr>
          </a:lstStyle>
          <a:p/>
        </p:txBody>
      </p:sp>
      <p:sp>
        <p:nvSpPr>
          <p:cNvPr id="407" name="Google Shape;407;p39"/>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08" name="Google Shape;408;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5">
    <p:bg>
      <p:bgPr>
        <a:solidFill>
          <a:schemeClr val="dk1"/>
        </a:solidFill>
      </p:bgPr>
    </p:bg>
    <p:spTree>
      <p:nvGrpSpPr>
        <p:cNvPr id="409" name="Shape 409"/>
        <p:cNvGrpSpPr/>
        <p:nvPr/>
      </p:nvGrpSpPr>
      <p:grpSpPr>
        <a:xfrm>
          <a:off x="0" y="0"/>
          <a:ext cx="0" cy="0"/>
          <a:chOff x="0" y="0"/>
          <a:chExt cx="0" cy="0"/>
        </a:xfrm>
      </p:grpSpPr>
      <p:sp>
        <p:nvSpPr>
          <p:cNvPr id="410" name="Google Shape;410;p40"/>
          <p:cNvSpPr txBox="1"/>
          <p:nvPr>
            <p:ph idx="1" type="subTitle"/>
          </p:nvPr>
        </p:nvSpPr>
        <p:spPr>
          <a:xfrm>
            <a:off x="4578650" y="3194625"/>
            <a:ext cx="3414600" cy="135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accent1"/>
                </a:solidFill>
              </a:defRPr>
            </a:lvl1pPr>
            <a:lvl2pPr lvl="1" rtl="0" algn="ctr">
              <a:lnSpc>
                <a:spcPct val="100000"/>
              </a:lnSpc>
              <a:spcBef>
                <a:spcPts val="0"/>
              </a:spcBef>
              <a:spcAft>
                <a:spcPts val="0"/>
              </a:spcAft>
              <a:buClr>
                <a:schemeClr val="dk2"/>
              </a:buClr>
              <a:buSzPts val="1400"/>
              <a:buNone/>
              <a:defRPr/>
            </a:lvl2pPr>
            <a:lvl3pPr lvl="2" rtl="0" algn="ctr">
              <a:lnSpc>
                <a:spcPct val="100000"/>
              </a:lnSpc>
              <a:spcBef>
                <a:spcPts val="0"/>
              </a:spcBef>
              <a:spcAft>
                <a:spcPts val="0"/>
              </a:spcAft>
              <a:buClr>
                <a:schemeClr val="dk2"/>
              </a:buClr>
              <a:buSzPts val="1400"/>
              <a:buNone/>
              <a:defRPr/>
            </a:lvl3pPr>
            <a:lvl4pPr lvl="3" rtl="0" algn="ctr">
              <a:lnSpc>
                <a:spcPct val="100000"/>
              </a:lnSpc>
              <a:spcBef>
                <a:spcPts val="0"/>
              </a:spcBef>
              <a:spcAft>
                <a:spcPts val="0"/>
              </a:spcAft>
              <a:buClr>
                <a:schemeClr val="dk2"/>
              </a:buClr>
              <a:buSzPts val="1400"/>
              <a:buNone/>
              <a:defRPr/>
            </a:lvl4pPr>
            <a:lvl5pPr lvl="4" rtl="0" algn="ctr">
              <a:lnSpc>
                <a:spcPct val="100000"/>
              </a:lnSpc>
              <a:spcBef>
                <a:spcPts val="0"/>
              </a:spcBef>
              <a:spcAft>
                <a:spcPts val="0"/>
              </a:spcAft>
              <a:buClr>
                <a:schemeClr val="dk2"/>
              </a:buClr>
              <a:buSzPts val="1400"/>
              <a:buNone/>
              <a:defRPr/>
            </a:lvl5pPr>
            <a:lvl6pPr lvl="5" rtl="0" algn="ctr">
              <a:lnSpc>
                <a:spcPct val="100000"/>
              </a:lnSpc>
              <a:spcBef>
                <a:spcPts val="0"/>
              </a:spcBef>
              <a:spcAft>
                <a:spcPts val="0"/>
              </a:spcAft>
              <a:buClr>
                <a:schemeClr val="dk2"/>
              </a:buClr>
              <a:buSzPts val="1400"/>
              <a:buNone/>
              <a:defRPr/>
            </a:lvl6pPr>
            <a:lvl7pPr lvl="6" rtl="0" algn="ctr">
              <a:lnSpc>
                <a:spcPct val="100000"/>
              </a:lnSpc>
              <a:spcBef>
                <a:spcPts val="0"/>
              </a:spcBef>
              <a:spcAft>
                <a:spcPts val="0"/>
              </a:spcAft>
              <a:buClr>
                <a:schemeClr val="dk2"/>
              </a:buClr>
              <a:buSzPts val="1400"/>
              <a:buNone/>
              <a:defRPr/>
            </a:lvl7pPr>
            <a:lvl8pPr lvl="7" rtl="0" algn="ctr">
              <a:lnSpc>
                <a:spcPct val="100000"/>
              </a:lnSpc>
              <a:spcBef>
                <a:spcPts val="0"/>
              </a:spcBef>
              <a:spcAft>
                <a:spcPts val="0"/>
              </a:spcAft>
              <a:buClr>
                <a:schemeClr val="dk2"/>
              </a:buClr>
              <a:buSzPts val="1400"/>
              <a:buNone/>
              <a:defRPr/>
            </a:lvl8pPr>
            <a:lvl9pPr lvl="8" rtl="0" algn="ctr">
              <a:lnSpc>
                <a:spcPct val="100000"/>
              </a:lnSpc>
              <a:spcBef>
                <a:spcPts val="0"/>
              </a:spcBef>
              <a:spcAft>
                <a:spcPts val="0"/>
              </a:spcAft>
              <a:buClr>
                <a:schemeClr val="dk2"/>
              </a:buClr>
              <a:buSzPts val="1400"/>
              <a:buNone/>
              <a:defRPr/>
            </a:lvl9pPr>
          </a:lstStyle>
          <a:p/>
        </p:txBody>
      </p:sp>
      <p:sp>
        <p:nvSpPr>
          <p:cNvPr id="411" name="Google Shape;411;p40"/>
          <p:cNvSpPr txBox="1"/>
          <p:nvPr>
            <p:ph type="title"/>
          </p:nvPr>
        </p:nvSpPr>
        <p:spPr>
          <a:xfrm>
            <a:off x="4578649" y="445025"/>
            <a:ext cx="3748500" cy="1237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3500"/>
              <a:buNone/>
              <a:defRPr>
                <a:solidFill>
                  <a:schemeClr val="dk2"/>
                </a:solidFill>
              </a:defRPr>
            </a:lvl2pPr>
            <a:lvl3pPr lvl="2" rtl="0">
              <a:spcBef>
                <a:spcPts val="0"/>
              </a:spcBef>
              <a:spcAft>
                <a:spcPts val="0"/>
              </a:spcAft>
              <a:buClr>
                <a:schemeClr val="dk2"/>
              </a:buClr>
              <a:buSzPts val="3500"/>
              <a:buNone/>
              <a:defRPr>
                <a:solidFill>
                  <a:schemeClr val="dk2"/>
                </a:solidFill>
              </a:defRPr>
            </a:lvl3pPr>
            <a:lvl4pPr lvl="3" rtl="0">
              <a:spcBef>
                <a:spcPts val="0"/>
              </a:spcBef>
              <a:spcAft>
                <a:spcPts val="0"/>
              </a:spcAft>
              <a:buClr>
                <a:schemeClr val="dk2"/>
              </a:buClr>
              <a:buSzPts val="3500"/>
              <a:buNone/>
              <a:defRPr>
                <a:solidFill>
                  <a:schemeClr val="dk2"/>
                </a:solidFill>
              </a:defRPr>
            </a:lvl4pPr>
            <a:lvl5pPr lvl="4" rtl="0">
              <a:spcBef>
                <a:spcPts val="0"/>
              </a:spcBef>
              <a:spcAft>
                <a:spcPts val="0"/>
              </a:spcAft>
              <a:buClr>
                <a:schemeClr val="dk2"/>
              </a:buClr>
              <a:buSzPts val="3500"/>
              <a:buNone/>
              <a:defRPr>
                <a:solidFill>
                  <a:schemeClr val="dk2"/>
                </a:solidFill>
              </a:defRPr>
            </a:lvl5pPr>
            <a:lvl6pPr lvl="5" rtl="0">
              <a:spcBef>
                <a:spcPts val="0"/>
              </a:spcBef>
              <a:spcAft>
                <a:spcPts val="0"/>
              </a:spcAft>
              <a:buClr>
                <a:schemeClr val="dk2"/>
              </a:buClr>
              <a:buSzPts val="3500"/>
              <a:buNone/>
              <a:defRPr>
                <a:solidFill>
                  <a:schemeClr val="dk2"/>
                </a:solidFill>
              </a:defRPr>
            </a:lvl6pPr>
            <a:lvl7pPr lvl="6" rtl="0">
              <a:spcBef>
                <a:spcPts val="0"/>
              </a:spcBef>
              <a:spcAft>
                <a:spcPts val="0"/>
              </a:spcAft>
              <a:buClr>
                <a:schemeClr val="dk2"/>
              </a:buClr>
              <a:buSzPts val="3500"/>
              <a:buNone/>
              <a:defRPr>
                <a:solidFill>
                  <a:schemeClr val="dk2"/>
                </a:solidFill>
              </a:defRPr>
            </a:lvl7pPr>
            <a:lvl8pPr lvl="7" rtl="0">
              <a:spcBef>
                <a:spcPts val="0"/>
              </a:spcBef>
              <a:spcAft>
                <a:spcPts val="0"/>
              </a:spcAft>
              <a:buClr>
                <a:schemeClr val="dk2"/>
              </a:buClr>
              <a:buSzPts val="3500"/>
              <a:buNone/>
              <a:defRPr>
                <a:solidFill>
                  <a:schemeClr val="dk2"/>
                </a:solidFill>
              </a:defRPr>
            </a:lvl8pPr>
            <a:lvl9pPr lvl="8" rtl="0">
              <a:spcBef>
                <a:spcPts val="0"/>
              </a:spcBef>
              <a:spcAft>
                <a:spcPts val="0"/>
              </a:spcAft>
              <a:buClr>
                <a:schemeClr val="dk2"/>
              </a:buClr>
              <a:buSzPts val="3500"/>
              <a:buNone/>
              <a:defRPr>
                <a:solidFill>
                  <a:schemeClr val="dk2"/>
                </a:solidFill>
              </a:defRPr>
            </a:lvl9pPr>
          </a:lstStyle>
          <a:p/>
        </p:txBody>
      </p:sp>
      <p:sp>
        <p:nvSpPr>
          <p:cNvPr id="412" name="Google Shape;412;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1"/>
        </a:solidFill>
      </p:bgPr>
    </p:bg>
    <p:spTree>
      <p:nvGrpSpPr>
        <p:cNvPr id="54" name="Shape 54"/>
        <p:cNvGrpSpPr/>
        <p:nvPr/>
      </p:nvGrpSpPr>
      <p:grpSpPr>
        <a:xfrm>
          <a:off x="0" y="0"/>
          <a:ext cx="0" cy="0"/>
          <a:chOff x="0" y="0"/>
          <a:chExt cx="0" cy="0"/>
        </a:xfrm>
      </p:grpSpPr>
      <p:sp>
        <p:nvSpPr>
          <p:cNvPr id="55" name="Google Shape;55;p5"/>
          <p:cNvSpPr/>
          <p:nvPr/>
        </p:nvSpPr>
        <p:spPr>
          <a:xfrm>
            <a:off x="259050" y="3892000"/>
            <a:ext cx="5155928" cy="1783236"/>
          </a:xfrm>
          <a:custGeom>
            <a:rect b="b" l="l" r="r" t="t"/>
            <a:pathLst>
              <a:path extrusionOk="0" h="46150" w="133435">
                <a:moveTo>
                  <a:pt x="124446" y="38146"/>
                </a:moveTo>
                <a:cubicBezTo>
                  <a:pt x="126701" y="35539"/>
                  <a:pt x="127904" y="32198"/>
                  <a:pt x="127821" y="28756"/>
                </a:cubicBezTo>
                <a:cubicBezTo>
                  <a:pt x="127670" y="21604"/>
                  <a:pt x="121956" y="15623"/>
                  <a:pt x="114805" y="15188"/>
                </a:cubicBezTo>
                <a:cubicBezTo>
                  <a:pt x="106785" y="14670"/>
                  <a:pt x="100001" y="21036"/>
                  <a:pt x="100001" y="29056"/>
                </a:cubicBezTo>
                <a:lnTo>
                  <a:pt x="100001" y="29357"/>
                </a:lnTo>
                <a:cubicBezTo>
                  <a:pt x="97679" y="26717"/>
                  <a:pt x="94086" y="25581"/>
                  <a:pt x="90678" y="26400"/>
                </a:cubicBezTo>
                <a:cubicBezTo>
                  <a:pt x="90059" y="20034"/>
                  <a:pt x="84696" y="15172"/>
                  <a:pt x="78313" y="15172"/>
                </a:cubicBezTo>
                <a:lnTo>
                  <a:pt x="78313" y="14854"/>
                </a:lnTo>
                <a:cubicBezTo>
                  <a:pt x="78313" y="7970"/>
                  <a:pt x="73301" y="2122"/>
                  <a:pt x="66500" y="1070"/>
                </a:cubicBezTo>
                <a:cubicBezTo>
                  <a:pt x="59717" y="0"/>
                  <a:pt x="53167" y="4060"/>
                  <a:pt x="51078" y="10610"/>
                </a:cubicBezTo>
                <a:cubicBezTo>
                  <a:pt x="47369" y="4261"/>
                  <a:pt x="40435" y="518"/>
                  <a:pt x="33100" y="919"/>
                </a:cubicBezTo>
                <a:cubicBezTo>
                  <a:pt x="23392" y="1437"/>
                  <a:pt x="15456" y="9173"/>
                  <a:pt x="14670" y="18847"/>
                </a:cubicBezTo>
                <a:cubicBezTo>
                  <a:pt x="14453" y="21437"/>
                  <a:pt x="14754" y="24044"/>
                  <a:pt x="15556" y="26500"/>
                </a:cubicBezTo>
                <a:cubicBezTo>
                  <a:pt x="10009" y="28889"/>
                  <a:pt x="8321" y="35940"/>
                  <a:pt x="12181" y="40569"/>
                </a:cubicBezTo>
                <a:cubicBezTo>
                  <a:pt x="4979" y="41137"/>
                  <a:pt x="0" y="42373"/>
                  <a:pt x="0" y="43810"/>
                </a:cubicBezTo>
                <a:cubicBezTo>
                  <a:pt x="0" y="45782"/>
                  <a:pt x="133435" y="46149"/>
                  <a:pt x="133435" y="42975"/>
                </a:cubicBezTo>
                <a:cubicBezTo>
                  <a:pt x="133435" y="40953"/>
                  <a:pt x="129859" y="39165"/>
                  <a:pt x="124446" y="38146"/>
                </a:cubicBezTo>
                <a:close/>
              </a:path>
            </a:pathLst>
          </a:custGeom>
          <a:gradFill>
            <a:gsLst>
              <a:gs pos="0">
                <a:srgbClr val="F27243"/>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 name="Google Shape;56;p5"/>
          <p:cNvGrpSpPr/>
          <p:nvPr/>
        </p:nvGrpSpPr>
        <p:grpSpPr>
          <a:xfrm>
            <a:off x="7406901" y="172450"/>
            <a:ext cx="1572114" cy="1511851"/>
            <a:chOff x="7384701" y="199425"/>
            <a:chExt cx="1572114" cy="1511851"/>
          </a:xfrm>
        </p:grpSpPr>
        <p:sp>
          <p:nvSpPr>
            <p:cNvPr id="57" name="Google Shape;57;p5"/>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5"/>
          <p:cNvSpPr/>
          <p:nvPr/>
        </p:nvSpPr>
        <p:spPr>
          <a:xfrm>
            <a:off x="1747777" y="4458293"/>
            <a:ext cx="1756768" cy="877630"/>
          </a:xfrm>
          <a:custGeom>
            <a:rect b="b" l="l" r="r" t="t"/>
            <a:pathLst>
              <a:path extrusionOk="0" h="22713" w="45465">
                <a:moveTo>
                  <a:pt x="25261" y="1"/>
                </a:moveTo>
                <a:cubicBezTo>
                  <a:pt x="20045" y="1"/>
                  <a:pt x="15558" y="3786"/>
                  <a:pt x="14704" y="8960"/>
                </a:cubicBezTo>
                <a:cubicBezTo>
                  <a:pt x="13708" y="8514"/>
                  <a:pt x="12703" y="8311"/>
                  <a:pt x="11732" y="8311"/>
                </a:cubicBezTo>
                <a:cubicBezTo>
                  <a:pt x="7131" y="8311"/>
                  <a:pt x="3302" y="12870"/>
                  <a:pt x="4930" y="17782"/>
                </a:cubicBezTo>
                <a:cubicBezTo>
                  <a:pt x="2123" y="17966"/>
                  <a:pt x="1" y="19002"/>
                  <a:pt x="1" y="20221"/>
                </a:cubicBezTo>
                <a:cubicBezTo>
                  <a:pt x="1" y="21591"/>
                  <a:pt x="2641" y="22711"/>
                  <a:pt x="5882" y="22711"/>
                </a:cubicBezTo>
                <a:cubicBezTo>
                  <a:pt x="5939" y="22712"/>
                  <a:pt x="5996" y="22712"/>
                  <a:pt x="6052" y="22712"/>
                </a:cubicBezTo>
                <a:cubicBezTo>
                  <a:pt x="7132" y="22712"/>
                  <a:pt x="8209" y="22561"/>
                  <a:pt x="9240" y="22260"/>
                </a:cubicBezTo>
                <a:cubicBezTo>
                  <a:pt x="10055" y="22559"/>
                  <a:pt x="10916" y="22712"/>
                  <a:pt x="11778" y="22712"/>
                </a:cubicBezTo>
                <a:cubicBezTo>
                  <a:pt x="12455" y="22712"/>
                  <a:pt x="13131" y="22618"/>
                  <a:pt x="13785" y="22427"/>
                </a:cubicBezTo>
                <a:cubicBezTo>
                  <a:pt x="16316" y="21680"/>
                  <a:pt x="18914" y="21231"/>
                  <a:pt x="21528" y="21231"/>
                </a:cubicBezTo>
                <a:cubicBezTo>
                  <a:pt x="22366" y="21231"/>
                  <a:pt x="23205" y="21277"/>
                  <a:pt x="24044" y="21374"/>
                </a:cubicBezTo>
                <a:cubicBezTo>
                  <a:pt x="24443" y="21421"/>
                  <a:pt x="24847" y="21443"/>
                  <a:pt x="25252" y="21443"/>
                </a:cubicBezTo>
                <a:cubicBezTo>
                  <a:pt x="25865" y="21443"/>
                  <a:pt x="26481" y="21391"/>
                  <a:pt x="27085" y="21291"/>
                </a:cubicBezTo>
                <a:cubicBezTo>
                  <a:pt x="27703" y="21174"/>
                  <a:pt x="28330" y="21115"/>
                  <a:pt x="28957" y="21115"/>
                </a:cubicBezTo>
                <a:cubicBezTo>
                  <a:pt x="29583" y="21115"/>
                  <a:pt x="30210" y="21174"/>
                  <a:pt x="30828" y="21291"/>
                </a:cubicBezTo>
                <a:cubicBezTo>
                  <a:pt x="31279" y="21391"/>
                  <a:pt x="31747" y="21441"/>
                  <a:pt x="32231" y="21441"/>
                </a:cubicBezTo>
                <a:cubicBezTo>
                  <a:pt x="32632" y="21441"/>
                  <a:pt x="33050" y="21408"/>
                  <a:pt x="33451" y="21324"/>
                </a:cubicBezTo>
                <a:cubicBezTo>
                  <a:pt x="34420" y="21408"/>
                  <a:pt x="35473" y="21441"/>
                  <a:pt x="36559" y="21441"/>
                </a:cubicBezTo>
                <a:cubicBezTo>
                  <a:pt x="41471" y="21441"/>
                  <a:pt x="45465" y="20606"/>
                  <a:pt x="45465" y="19586"/>
                </a:cubicBezTo>
                <a:cubicBezTo>
                  <a:pt x="45465" y="18684"/>
                  <a:pt x="42290" y="17932"/>
                  <a:pt x="38113" y="17765"/>
                </a:cubicBezTo>
                <a:cubicBezTo>
                  <a:pt x="39550" y="14841"/>
                  <a:pt x="38614" y="11316"/>
                  <a:pt x="35924" y="9478"/>
                </a:cubicBezTo>
                <a:cubicBezTo>
                  <a:pt x="35289" y="4164"/>
                  <a:pt x="30861" y="138"/>
                  <a:pt x="25531" y="4"/>
                </a:cubicBezTo>
                <a:cubicBezTo>
                  <a:pt x="25441" y="2"/>
                  <a:pt x="25351" y="1"/>
                  <a:pt x="2526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5"/>
          <p:cNvSpPr txBox="1"/>
          <p:nvPr>
            <p:ph idx="1" type="subTitle"/>
          </p:nvPr>
        </p:nvSpPr>
        <p:spPr>
          <a:xfrm>
            <a:off x="1935750" y="2231800"/>
            <a:ext cx="2538600" cy="49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500"/>
              <a:buFont typeface="Poppins Medium"/>
              <a:buNone/>
              <a:defRPr sz="2700">
                <a:latin typeface="Lato Black"/>
                <a:ea typeface="Lato Black"/>
                <a:cs typeface="Lato Black"/>
                <a:sym typeface="Lato Black"/>
              </a:defRPr>
            </a:lvl1pPr>
            <a:lvl2pPr lvl="1"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9pPr>
          </a:lstStyle>
          <a:p/>
        </p:txBody>
      </p:sp>
      <p:sp>
        <p:nvSpPr>
          <p:cNvPr id="62" name="Google Shape;62;p5"/>
          <p:cNvSpPr txBox="1"/>
          <p:nvPr>
            <p:ph idx="2" type="subTitle"/>
          </p:nvPr>
        </p:nvSpPr>
        <p:spPr>
          <a:xfrm>
            <a:off x="5890000" y="2231800"/>
            <a:ext cx="2538600" cy="49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500"/>
              <a:buFont typeface="Poppins Medium"/>
              <a:buNone/>
              <a:defRPr sz="2500">
                <a:latin typeface="Lato Black"/>
                <a:ea typeface="Lato Black"/>
                <a:cs typeface="Lato Black"/>
                <a:sym typeface="Lato Black"/>
              </a:defRPr>
            </a:lvl1pPr>
            <a:lvl2pPr lvl="1"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2pPr>
            <a:lvl3pPr lvl="2"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3pPr>
            <a:lvl4pPr lvl="3"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4pPr>
            <a:lvl5pPr lvl="4"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5pPr>
            <a:lvl6pPr lvl="5"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6pPr>
            <a:lvl7pPr lvl="6"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7pPr>
            <a:lvl8pPr lvl="7"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8pPr>
            <a:lvl9pPr lvl="8"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9pPr>
          </a:lstStyle>
          <a:p/>
        </p:txBody>
      </p:sp>
      <p:sp>
        <p:nvSpPr>
          <p:cNvPr id="63" name="Google Shape;63;p5"/>
          <p:cNvSpPr txBox="1"/>
          <p:nvPr>
            <p:ph idx="3" type="subTitle"/>
          </p:nvPr>
        </p:nvSpPr>
        <p:spPr>
          <a:xfrm>
            <a:off x="1935600" y="2685225"/>
            <a:ext cx="2538600" cy="850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 name="Google Shape;64;p5"/>
          <p:cNvSpPr txBox="1"/>
          <p:nvPr>
            <p:ph idx="4" type="subTitle"/>
          </p:nvPr>
        </p:nvSpPr>
        <p:spPr>
          <a:xfrm>
            <a:off x="5890125" y="2685225"/>
            <a:ext cx="2538600" cy="850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nSpc>
                <a:spcPct val="100000"/>
              </a:lnSpc>
              <a:spcBef>
                <a:spcPts val="160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5" name="Google Shape;65;p5"/>
          <p:cNvSpPr txBox="1"/>
          <p:nvPr>
            <p:ph type="title"/>
          </p:nvPr>
        </p:nvSpPr>
        <p:spPr>
          <a:xfrm>
            <a:off x="555050" y="33180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3500"/>
              <a:buNone/>
              <a:defRPr>
                <a:solidFill>
                  <a:schemeClr val="dk2"/>
                </a:solidFill>
              </a:defRPr>
            </a:lvl2pPr>
            <a:lvl3pPr lvl="2" rtl="0">
              <a:spcBef>
                <a:spcPts val="0"/>
              </a:spcBef>
              <a:spcAft>
                <a:spcPts val="0"/>
              </a:spcAft>
              <a:buClr>
                <a:schemeClr val="dk2"/>
              </a:buClr>
              <a:buSzPts val="3500"/>
              <a:buNone/>
              <a:defRPr>
                <a:solidFill>
                  <a:schemeClr val="dk2"/>
                </a:solidFill>
              </a:defRPr>
            </a:lvl3pPr>
            <a:lvl4pPr lvl="3" rtl="0">
              <a:spcBef>
                <a:spcPts val="0"/>
              </a:spcBef>
              <a:spcAft>
                <a:spcPts val="0"/>
              </a:spcAft>
              <a:buClr>
                <a:schemeClr val="dk2"/>
              </a:buClr>
              <a:buSzPts val="3500"/>
              <a:buNone/>
              <a:defRPr>
                <a:solidFill>
                  <a:schemeClr val="dk2"/>
                </a:solidFill>
              </a:defRPr>
            </a:lvl4pPr>
            <a:lvl5pPr lvl="4" rtl="0">
              <a:spcBef>
                <a:spcPts val="0"/>
              </a:spcBef>
              <a:spcAft>
                <a:spcPts val="0"/>
              </a:spcAft>
              <a:buClr>
                <a:schemeClr val="dk2"/>
              </a:buClr>
              <a:buSzPts val="3500"/>
              <a:buNone/>
              <a:defRPr>
                <a:solidFill>
                  <a:schemeClr val="dk2"/>
                </a:solidFill>
              </a:defRPr>
            </a:lvl5pPr>
            <a:lvl6pPr lvl="5" rtl="0">
              <a:spcBef>
                <a:spcPts val="0"/>
              </a:spcBef>
              <a:spcAft>
                <a:spcPts val="0"/>
              </a:spcAft>
              <a:buClr>
                <a:schemeClr val="dk2"/>
              </a:buClr>
              <a:buSzPts val="3500"/>
              <a:buNone/>
              <a:defRPr>
                <a:solidFill>
                  <a:schemeClr val="dk2"/>
                </a:solidFill>
              </a:defRPr>
            </a:lvl6pPr>
            <a:lvl7pPr lvl="6" rtl="0">
              <a:spcBef>
                <a:spcPts val="0"/>
              </a:spcBef>
              <a:spcAft>
                <a:spcPts val="0"/>
              </a:spcAft>
              <a:buClr>
                <a:schemeClr val="dk2"/>
              </a:buClr>
              <a:buSzPts val="3500"/>
              <a:buNone/>
              <a:defRPr>
                <a:solidFill>
                  <a:schemeClr val="dk2"/>
                </a:solidFill>
              </a:defRPr>
            </a:lvl7pPr>
            <a:lvl8pPr lvl="7" rtl="0">
              <a:spcBef>
                <a:spcPts val="0"/>
              </a:spcBef>
              <a:spcAft>
                <a:spcPts val="0"/>
              </a:spcAft>
              <a:buClr>
                <a:schemeClr val="dk2"/>
              </a:buClr>
              <a:buSzPts val="3500"/>
              <a:buNone/>
              <a:defRPr>
                <a:solidFill>
                  <a:schemeClr val="dk2"/>
                </a:solidFill>
              </a:defRPr>
            </a:lvl8pPr>
            <a:lvl9pPr lvl="8" rtl="0">
              <a:spcBef>
                <a:spcPts val="0"/>
              </a:spcBef>
              <a:spcAft>
                <a:spcPts val="0"/>
              </a:spcAft>
              <a:buClr>
                <a:schemeClr val="dk2"/>
              </a:buClr>
              <a:buSzPts val="3500"/>
              <a:buNone/>
              <a:defRPr>
                <a:solidFill>
                  <a:schemeClr val="dk2"/>
                </a:solidFill>
              </a:defRPr>
            </a:lvl9pPr>
          </a:lstStyle>
          <a:p/>
        </p:txBody>
      </p:sp>
      <p:sp>
        <p:nvSpPr>
          <p:cNvPr id="66" name="Google Shape;66;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8">
    <p:bg>
      <p:bgPr>
        <a:solidFill>
          <a:schemeClr val="dk1"/>
        </a:solidFill>
      </p:bgPr>
    </p:bg>
    <p:spTree>
      <p:nvGrpSpPr>
        <p:cNvPr id="413" name="Shape 413"/>
        <p:cNvGrpSpPr/>
        <p:nvPr/>
      </p:nvGrpSpPr>
      <p:grpSpPr>
        <a:xfrm>
          <a:off x="0" y="0"/>
          <a:ext cx="0" cy="0"/>
          <a:chOff x="0" y="0"/>
          <a:chExt cx="0" cy="0"/>
        </a:xfrm>
      </p:grpSpPr>
      <p:sp>
        <p:nvSpPr>
          <p:cNvPr id="414" name="Google Shape;414;p41"/>
          <p:cNvSpPr/>
          <p:nvPr/>
        </p:nvSpPr>
        <p:spPr>
          <a:xfrm>
            <a:off x="0" y="3971975"/>
            <a:ext cx="9143689" cy="1171602"/>
          </a:xfrm>
          <a:custGeom>
            <a:rect b="b" l="l" r="r" t="t"/>
            <a:pathLst>
              <a:path extrusionOk="0" h="68756" w="285250">
                <a:moveTo>
                  <a:pt x="1" y="0"/>
                </a:moveTo>
                <a:lnTo>
                  <a:pt x="1" y="68672"/>
                </a:lnTo>
                <a:lnTo>
                  <a:pt x="285216" y="68756"/>
                </a:lnTo>
                <a:lnTo>
                  <a:pt x="2852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1"/>
          <p:cNvSpPr/>
          <p:nvPr/>
        </p:nvSpPr>
        <p:spPr>
          <a:xfrm>
            <a:off x="1457494" y="3683251"/>
            <a:ext cx="2703102" cy="305525"/>
          </a:xfrm>
          <a:custGeom>
            <a:rect b="b" l="l" r="r" t="t"/>
            <a:pathLst>
              <a:path extrusionOk="0" h="12221" w="84327">
                <a:moveTo>
                  <a:pt x="48887" y="0"/>
                </a:moveTo>
                <a:cubicBezTo>
                  <a:pt x="43162" y="0"/>
                  <a:pt x="31120" y="3980"/>
                  <a:pt x="27918" y="4348"/>
                </a:cubicBezTo>
                <a:cubicBezTo>
                  <a:pt x="27652" y="4378"/>
                  <a:pt x="27370" y="4392"/>
                  <a:pt x="27075" y="4392"/>
                </a:cubicBezTo>
                <a:cubicBezTo>
                  <a:pt x="24207" y="4392"/>
                  <a:pt x="20103" y="3087"/>
                  <a:pt x="17166" y="3087"/>
                </a:cubicBezTo>
                <a:cubicBezTo>
                  <a:pt x="16424" y="3087"/>
                  <a:pt x="15757" y="3170"/>
                  <a:pt x="15203" y="3378"/>
                </a:cubicBezTo>
                <a:cubicBezTo>
                  <a:pt x="12279" y="4502"/>
                  <a:pt x="1" y="12220"/>
                  <a:pt x="74" y="12220"/>
                </a:cubicBezTo>
                <a:cubicBezTo>
                  <a:pt x="75" y="12220"/>
                  <a:pt x="77" y="12219"/>
                  <a:pt x="81" y="12217"/>
                </a:cubicBezTo>
                <a:cubicBezTo>
                  <a:pt x="198" y="12156"/>
                  <a:pt x="9598" y="12136"/>
                  <a:pt x="22079" y="12136"/>
                </a:cubicBezTo>
                <a:cubicBezTo>
                  <a:pt x="47040" y="12136"/>
                  <a:pt x="84326" y="12217"/>
                  <a:pt x="84326" y="12217"/>
                </a:cubicBezTo>
                <a:lnTo>
                  <a:pt x="80717" y="4348"/>
                </a:lnTo>
                <a:cubicBezTo>
                  <a:pt x="80717" y="4348"/>
                  <a:pt x="55136" y="972"/>
                  <a:pt x="50274" y="104"/>
                </a:cubicBezTo>
                <a:cubicBezTo>
                  <a:pt x="49871" y="33"/>
                  <a:pt x="49405" y="0"/>
                  <a:pt x="488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1"/>
          <p:cNvSpPr/>
          <p:nvPr/>
        </p:nvSpPr>
        <p:spPr>
          <a:xfrm>
            <a:off x="0" y="3785651"/>
            <a:ext cx="950719" cy="186325"/>
          </a:xfrm>
          <a:custGeom>
            <a:rect b="b" l="l" r="r" t="t"/>
            <a:pathLst>
              <a:path extrusionOk="0" h="7453" w="29659">
                <a:moveTo>
                  <a:pt x="1" y="1"/>
                </a:moveTo>
                <a:lnTo>
                  <a:pt x="1" y="7453"/>
                </a:lnTo>
                <a:lnTo>
                  <a:pt x="29659" y="7453"/>
                </a:lnTo>
                <a:cubicBezTo>
                  <a:pt x="28923" y="7453"/>
                  <a:pt x="1"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1"/>
          <p:cNvSpPr/>
          <p:nvPr/>
        </p:nvSpPr>
        <p:spPr>
          <a:xfrm>
            <a:off x="4065975" y="3677225"/>
            <a:ext cx="3452415" cy="311549"/>
          </a:xfrm>
          <a:custGeom>
            <a:rect b="b" l="l" r="r" t="t"/>
            <a:pathLst>
              <a:path extrusionOk="0" h="12238" w="107829">
                <a:moveTo>
                  <a:pt x="50077" y="1"/>
                </a:moveTo>
                <a:cubicBezTo>
                  <a:pt x="44205" y="1"/>
                  <a:pt x="31903" y="3984"/>
                  <a:pt x="28613" y="4351"/>
                </a:cubicBezTo>
                <a:cubicBezTo>
                  <a:pt x="28349" y="4380"/>
                  <a:pt x="28071" y="4392"/>
                  <a:pt x="27780" y="4392"/>
                </a:cubicBezTo>
                <a:cubicBezTo>
                  <a:pt x="24846" y="4392"/>
                  <a:pt x="20631" y="3089"/>
                  <a:pt x="17608" y="3089"/>
                </a:cubicBezTo>
                <a:cubicBezTo>
                  <a:pt x="16842" y="3089"/>
                  <a:pt x="16153" y="3173"/>
                  <a:pt x="15580" y="3382"/>
                </a:cubicBezTo>
                <a:cubicBezTo>
                  <a:pt x="12591" y="4489"/>
                  <a:pt x="1" y="12224"/>
                  <a:pt x="83" y="12224"/>
                </a:cubicBezTo>
                <a:cubicBezTo>
                  <a:pt x="84" y="12224"/>
                  <a:pt x="87" y="12223"/>
                  <a:pt x="91" y="12221"/>
                </a:cubicBezTo>
                <a:cubicBezTo>
                  <a:pt x="207" y="12157"/>
                  <a:pt x="10106" y="12134"/>
                  <a:pt x="23163" y="12134"/>
                </a:cubicBezTo>
                <a:cubicBezTo>
                  <a:pt x="43907" y="12134"/>
                  <a:pt x="72621" y="12190"/>
                  <a:pt x="82732" y="12221"/>
                </a:cubicBezTo>
                <a:lnTo>
                  <a:pt x="82732" y="12238"/>
                </a:lnTo>
                <a:lnTo>
                  <a:pt x="107828" y="12238"/>
                </a:lnTo>
                <a:cubicBezTo>
                  <a:pt x="107227" y="12204"/>
                  <a:pt x="82732" y="4351"/>
                  <a:pt x="82732" y="4351"/>
                </a:cubicBezTo>
                <a:cubicBezTo>
                  <a:pt x="82732" y="4351"/>
                  <a:pt x="56516" y="960"/>
                  <a:pt x="51520" y="107"/>
                </a:cubicBezTo>
                <a:cubicBezTo>
                  <a:pt x="51101" y="34"/>
                  <a:pt x="50616" y="1"/>
                  <a:pt x="500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1"/>
          <p:cNvSpPr txBox="1"/>
          <p:nvPr>
            <p:ph type="title"/>
          </p:nvPr>
        </p:nvSpPr>
        <p:spPr>
          <a:xfrm>
            <a:off x="1653600" y="480752"/>
            <a:ext cx="5836800" cy="168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700"/>
              <a:buNone/>
              <a:defRPr sz="10000">
                <a:solidFill>
                  <a:schemeClr val="dk2"/>
                </a:solidFill>
              </a:defRPr>
            </a:lvl1pPr>
            <a:lvl2pPr lvl="1" rtl="0">
              <a:spcBef>
                <a:spcPts val="0"/>
              </a:spcBef>
              <a:spcAft>
                <a:spcPts val="0"/>
              </a:spcAft>
              <a:buClr>
                <a:schemeClr val="dk2"/>
              </a:buClr>
              <a:buSzPts val="3500"/>
              <a:buNone/>
              <a:defRPr>
                <a:solidFill>
                  <a:schemeClr val="dk2"/>
                </a:solidFill>
              </a:defRPr>
            </a:lvl2pPr>
            <a:lvl3pPr lvl="2" rtl="0">
              <a:spcBef>
                <a:spcPts val="0"/>
              </a:spcBef>
              <a:spcAft>
                <a:spcPts val="0"/>
              </a:spcAft>
              <a:buClr>
                <a:schemeClr val="dk2"/>
              </a:buClr>
              <a:buSzPts val="3500"/>
              <a:buNone/>
              <a:defRPr>
                <a:solidFill>
                  <a:schemeClr val="dk2"/>
                </a:solidFill>
              </a:defRPr>
            </a:lvl3pPr>
            <a:lvl4pPr lvl="3" rtl="0">
              <a:spcBef>
                <a:spcPts val="0"/>
              </a:spcBef>
              <a:spcAft>
                <a:spcPts val="0"/>
              </a:spcAft>
              <a:buClr>
                <a:schemeClr val="dk2"/>
              </a:buClr>
              <a:buSzPts val="3500"/>
              <a:buNone/>
              <a:defRPr>
                <a:solidFill>
                  <a:schemeClr val="dk2"/>
                </a:solidFill>
              </a:defRPr>
            </a:lvl4pPr>
            <a:lvl5pPr lvl="4" rtl="0">
              <a:spcBef>
                <a:spcPts val="0"/>
              </a:spcBef>
              <a:spcAft>
                <a:spcPts val="0"/>
              </a:spcAft>
              <a:buClr>
                <a:schemeClr val="dk2"/>
              </a:buClr>
              <a:buSzPts val="3500"/>
              <a:buNone/>
              <a:defRPr>
                <a:solidFill>
                  <a:schemeClr val="dk2"/>
                </a:solidFill>
              </a:defRPr>
            </a:lvl5pPr>
            <a:lvl6pPr lvl="5" rtl="0">
              <a:spcBef>
                <a:spcPts val="0"/>
              </a:spcBef>
              <a:spcAft>
                <a:spcPts val="0"/>
              </a:spcAft>
              <a:buClr>
                <a:schemeClr val="dk2"/>
              </a:buClr>
              <a:buSzPts val="3500"/>
              <a:buNone/>
              <a:defRPr>
                <a:solidFill>
                  <a:schemeClr val="dk2"/>
                </a:solidFill>
              </a:defRPr>
            </a:lvl6pPr>
            <a:lvl7pPr lvl="6" rtl="0">
              <a:spcBef>
                <a:spcPts val="0"/>
              </a:spcBef>
              <a:spcAft>
                <a:spcPts val="0"/>
              </a:spcAft>
              <a:buClr>
                <a:schemeClr val="dk2"/>
              </a:buClr>
              <a:buSzPts val="3500"/>
              <a:buNone/>
              <a:defRPr>
                <a:solidFill>
                  <a:schemeClr val="dk2"/>
                </a:solidFill>
              </a:defRPr>
            </a:lvl7pPr>
            <a:lvl8pPr lvl="7" rtl="0">
              <a:spcBef>
                <a:spcPts val="0"/>
              </a:spcBef>
              <a:spcAft>
                <a:spcPts val="0"/>
              </a:spcAft>
              <a:buClr>
                <a:schemeClr val="dk2"/>
              </a:buClr>
              <a:buSzPts val="3500"/>
              <a:buNone/>
              <a:defRPr>
                <a:solidFill>
                  <a:schemeClr val="dk2"/>
                </a:solidFill>
              </a:defRPr>
            </a:lvl8pPr>
            <a:lvl9pPr lvl="8" rtl="0">
              <a:spcBef>
                <a:spcPts val="0"/>
              </a:spcBef>
              <a:spcAft>
                <a:spcPts val="0"/>
              </a:spcAft>
              <a:buClr>
                <a:schemeClr val="dk2"/>
              </a:buClr>
              <a:buSzPts val="3500"/>
              <a:buNone/>
              <a:defRPr>
                <a:solidFill>
                  <a:schemeClr val="dk2"/>
                </a:solidFill>
              </a:defRPr>
            </a:lvl9pPr>
          </a:lstStyle>
          <a:p/>
        </p:txBody>
      </p:sp>
      <p:sp>
        <p:nvSpPr>
          <p:cNvPr id="419" name="Google Shape;419;p41"/>
          <p:cNvSpPr txBox="1"/>
          <p:nvPr>
            <p:ph idx="1" type="subTitle"/>
          </p:nvPr>
        </p:nvSpPr>
        <p:spPr>
          <a:xfrm>
            <a:off x="2002200" y="2049125"/>
            <a:ext cx="5139600" cy="460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Lato"/>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420" name="Google Shape;420;p41"/>
          <p:cNvGrpSpPr/>
          <p:nvPr/>
        </p:nvGrpSpPr>
        <p:grpSpPr>
          <a:xfrm>
            <a:off x="-150973" y="-114019"/>
            <a:ext cx="1252660" cy="1204643"/>
            <a:chOff x="7384701" y="199425"/>
            <a:chExt cx="1572114" cy="1511851"/>
          </a:xfrm>
        </p:grpSpPr>
        <p:sp>
          <p:nvSpPr>
            <p:cNvPr id="421" name="Google Shape;421;p41"/>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1"/>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1"/>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 name="Google Shape;424;p41"/>
          <p:cNvSpPr/>
          <p:nvPr/>
        </p:nvSpPr>
        <p:spPr>
          <a:xfrm>
            <a:off x="7691175" y="1176675"/>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1">
  <p:cSld name="CUSTOM_18_1">
    <p:bg>
      <p:bgPr>
        <a:solidFill>
          <a:schemeClr val="accent1"/>
        </a:solidFill>
      </p:bgPr>
    </p:bg>
    <p:spTree>
      <p:nvGrpSpPr>
        <p:cNvPr id="426" name="Shape 426"/>
        <p:cNvGrpSpPr/>
        <p:nvPr/>
      </p:nvGrpSpPr>
      <p:grpSpPr>
        <a:xfrm>
          <a:off x="0" y="0"/>
          <a:ext cx="0" cy="0"/>
          <a:chOff x="0" y="0"/>
          <a:chExt cx="0" cy="0"/>
        </a:xfrm>
      </p:grpSpPr>
      <p:sp>
        <p:nvSpPr>
          <p:cNvPr id="427" name="Google Shape;427;p42"/>
          <p:cNvSpPr/>
          <p:nvPr/>
        </p:nvSpPr>
        <p:spPr>
          <a:xfrm>
            <a:off x="0" y="3971975"/>
            <a:ext cx="9143689" cy="1171602"/>
          </a:xfrm>
          <a:custGeom>
            <a:rect b="b" l="l" r="r" t="t"/>
            <a:pathLst>
              <a:path extrusionOk="0" h="68756" w="285250">
                <a:moveTo>
                  <a:pt x="1" y="0"/>
                </a:moveTo>
                <a:lnTo>
                  <a:pt x="1" y="68672"/>
                </a:lnTo>
                <a:lnTo>
                  <a:pt x="285216" y="68756"/>
                </a:lnTo>
                <a:lnTo>
                  <a:pt x="2852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2"/>
          <p:cNvSpPr/>
          <p:nvPr/>
        </p:nvSpPr>
        <p:spPr>
          <a:xfrm>
            <a:off x="1457508" y="3274611"/>
            <a:ext cx="2703102" cy="714134"/>
          </a:xfrm>
          <a:custGeom>
            <a:rect b="b" l="l" r="r" t="t"/>
            <a:pathLst>
              <a:path extrusionOk="0" h="12221" w="84327">
                <a:moveTo>
                  <a:pt x="48887" y="0"/>
                </a:moveTo>
                <a:cubicBezTo>
                  <a:pt x="43162" y="0"/>
                  <a:pt x="31120" y="3980"/>
                  <a:pt x="27918" y="4348"/>
                </a:cubicBezTo>
                <a:cubicBezTo>
                  <a:pt x="27652" y="4378"/>
                  <a:pt x="27370" y="4392"/>
                  <a:pt x="27075" y="4392"/>
                </a:cubicBezTo>
                <a:cubicBezTo>
                  <a:pt x="24207" y="4392"/>
                  <a:pt x="20103" y="3087"/>
                  <a:pt x="17166" y="3087"/>
                </a:cubicBezTo>
                <a:cubicBezTo>
                  <a:pt x="16424" y="3087"/>
                  <a:pt x="15757" y="3170"/>
                  <a:pt x="15203" y="3378"/>
                </a:cubicBezTo>
                <a:cubicBezTo>
                  <a:pt x="12279" y="4502"/>
                  <a:pt x="1" y="12220"/>
                  <a:pt x="74" y="12220"/>
                </a:cubicBezTo>
                <a:cubicBezTo>
                  <a:pt x="75" y="12220"/>
                  <a:pt x="77" y="12219"/>
                  <a:pt x="81" y="12217"/>
                </a:cubicBezTo>
                <a:cubicBezTo>
                  <a:pt x="198" y="12156"/>
                  <a:pt x="9598" y="12136"/>
                  <a:pt x="22079" y="12136"/>
                </a:cubicBezTo>
                <a:cubicBezTo>
                  <a:pt x="47040" y="12136"/>
                  <a:pt x="84326" y="12217"/>
                  <a:pt x="84326" y="12217"/>
                </a:cubicBezTo>
                <a:lnTo>
                  <a:pt x="80717" y="4348"/>
                </a:lnTo>
                <a:cubicBezTo>
                  <a:pt x="80717" y="4348"/>
                  <a:pt x="55136" y="972"/>
                  <a:pt x="50274" y="104"/>
                </a:cubicBezTo>
                <a:cubicBezTo>
                  <a:pt x="49871" y="33"/>
                  <a:pt x="49405" y="0"/>
                  <a:pt x="488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2"/>
          <p:cNvSpPr/>
          <p:nvPr/>
        </p:nvSpPr>
        <p:spPr>
          <a:xfrm>
            <a:off x="0" y="3553253"/>
            <a:ext cx="950719" cy="435516"/>
          </a:xfrm>
          <a:custGeom>
            <a:rect b="b" l="l" r="r" t="t"/>
            <a:pathLst>
              <a:path extrusionOk="0" h="7453" w="29659">
                <a:moveTo>
                  <a:pt x="1" y="1"/>
                </a:moveTo>
                <a:lnTo>
                  <a:pt x="1" y="7453"/>
                </a:lnTo>
                <a:lnTo>
                  <a:pt x="29659" y="7453"/>
                </a:lnTo>
                <a:cubicBezTo>
                  <a:pt x="28923" y="7453"/>
                  <a:pt x="1"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2"/>
          <p:cNvSpPr/>
          <p:nvPr/>
        </p:nvSpPr>
        <p:spPr>
          <a:xfrm>
            <a:off x="4065990" y="3260524"/>
            <a:ext cx="3452415" cy="728253"/>
          </a:xfrm>
          <a:custGeom>
            <a:rect b="b" l="l" r="r" t="t"/>
            <a:pathLst>
              <a:path extrusionOk="0" h="12238" w="107829">
                <a:moveTo>
                  <a:pt x="50077" y="1"/>
                </a:moveTo>
                <a:cubicBezTo>
                  <a:pt x="44205" y="1"/>
                  <a:pt x="31903" y="3984"/>
                  <a:pt x="28613" y="4351"/>
                </a:cubicBezTo>
                <a:cubicBezTo>
                  <a:pt x="28349" y="4380"/>
                  <a:pt x="28071" y="4392"/>
                  <a:pt x="27780" y="4392"/>
                </a:cubicBezTo>
                <a:cubicBezTo>
                  <a:pt x="24846" y="4392"/>
                  <a:pt x="20631" y="3089"/>
                  <a:pt x="17608" y="3089"/>
                </a:cubicBezTo>
                <a:cubicBezTo>
                  <a:pt x="16842" y="3089"/>
                  <a:pt x="16153" y="3173"/>
                  <a:pt x="15580" y="3382"/>
                </a:cubicBezTo>
                <a:cubicBezTo>
                  <a:pt x="12591" y="4489"/>
                  <a:pt x="1" y="12224"/>
                  <a:pt x="83" y="12224"/>
                </a:cubicBezTo>
                <a:cubicBezTo>
                  <a:pt x="84" y="12224"/>
                  <a:pt x="87" y="12223"/>
                  <a:pt x="91" y="12221"/>
                </a:cubicBezTo>
                <a:cubicBezTo>
                  <a:pt x="207" y="12157"/>
                  <a:pt x="10106" y="12134"/>
                  <a:pt x="23163" y="12134"/>
                </a:cubicBezTo>
                <a:cubicBezTo>
                  <a:pt x="43907" y="12134"/>
                  <a:pt x="72621" y="12190"/>
                  <a:pt x="82732" y="12221"/>
                </a:cubicBezTo>
                <a:lnTo>
                  <a:pt x="82732" y="12238"/>
                </a:lnTo>
                <a:lnTo>
                  <a:pt x="107828" y="12238"/>
                </a:lnTo>
                <a:cubicBezTo>
                  <a:pt x="107227" y="12204"/>
                  <a:pt x="82732" y="4351"/>
                  <a:pt x="82732" y="4351"/>
                </a:cubicBezTo>
                <a:cubicBezTo>
                  <a:pt x="82732" y="4351"/>
                  <a:pt x="56516" y="960"/>
                  <a:pt x="51520" y="107"/>
                </a:cubicBezTo>
                <a:cubicBezTo>
                  <a:pt x="51101" y="34"/>
                  <a:pt x="50616" y="1"/>
                  <a:pt x="500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2"/>
          <p:cNvSpPr txBox="1"/>
          <p:nvPr>
            <p:ph type="title"/>
          </p:nvPr>
        </p:nvSpPr>
        <p:spPr>
          <a:xfrm>
            <a:off x="1653600" y="480752"/>
            <a:ext cx="5836800" cy="168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700"/>
              <a:buNone/>
              <a:defRPr sz="10000">
                <a:solidFill>
                  <a:schemeClr val="dk2"/>
                </a:solidFill>
              </a:defRPr>
            </a:lvl1pPr>
            <a:lvl2pPr lvl="1" rtl="0">
              <a:spcBef>
                <a:spcPts val="0"/>
              </a:spcBef>
              <a:spcAft>
                <a:spcPts val="0"/>
              </a:spcAft>
              <a:buClr>
                <a:schemeClr val="dk2"/>
              </a:buClr>
              <a:buSzPts val="3500"/>
              <a:buNone/>
              <a:defRPr>
                <a:solidFill>
                  <a:schemeClr val="dk2"/>
                </a:solidFill>
              </a:defRPr>
            </a:lvl2pPr>
            <a:lvl3pPr lvl="2" rtl="0">
              <a:spcBef>
                <a:spcPts val="0"/>
              </a:spcBef>
              <a:spcAft>
                <a:spcPts val="0"/>
              </a:spcAft>
              <a:buClr>
                <a:schemeClr val="dk2"/>
              </a:buClr>
              <a:buSzPts val="3500"/>
              <a:buNone/>
              <a:defRPr>
                <a:solidFill>
                  <a:schemeClr val="dk2"/>
                </a:solidFill>
              </a:defRPr>
            </a:lvl3pPr>
            <a:lvl4pPr lvl="3" rtl="0">
              <a:spcBef>
                <a:spcPts val="0"/>
              </a:spcBef>
              <a:spcAft>
                <a:spcPts val="0"/>
              </a:spcAft>
              <a:buClr>
                <a:schemeClr val="dk2"/>
              </a:buClr>
              <a:buSzPts val="3500"/>
              <a:buNone/>
              <a:defRPr>
                <a:solidFill>
                  <a:schemeClr val="dk2"/>
                </a:solidFill>
              </a:defRPr>
            </a:lvl4pPr>
            <a:lvl5pPr lvl="4" rtl="0">
              <a:spcBef>
                <a:spcPts val="0"/>
              </a:spcBef>
              <a:spcAft>
                <a:spcPts val="0"/>
              </a:spcAft>
              <a:buClr>
                <a:schemeClr val="dk2"/>
              </a:buClr>
              <a:buSzPts val="3500"/>
              <a:buNone/>
              <a:defRPr>
                <a:solidFill>
                  <a:schemeClr val="dk2"/>
                </a:solidFill>
              </a:defRPr>
            </a:lvl5pPr>
            <a:lvl6pPr lvl="5" rtl="0">
              <a:spcBef>
                <a:spcPts val="0"/>
              </a:spcBef>
              <a:spcAft>
                <a:spcPts val="0"/>
              </a:spcAft>
              <a:buClr>
                <a:schemeClr val="dk2"/>
              </a:buClr>
              <a:buSzPts val="3500"/>
              <a:buNone/>
              <a:defRPr>
                <a:solidFill>
                  <a:schemeClr val="dk2"/>
                </a:solidFill>
              </a:defRPr>
            </a:lvl6pPr>
            <a:lvl7pPr lvl="6" rtl="0">
              <a:spcBef>
                <a:spcPts val="0"/>
              </a:spcBef>
              <a:spcAft>
                <a:spcPts val="0"/>
              </a:spcAft>
              <a:buClr>
                <a:schemeClr val="dk2"/>
              </a:buClr>
              <a:buSzPts val="3500"/>
              <a:buNone/>
              <a:defRPr>
                <a:solidFill>
                  <a:schemeClr val="dk2"/>
                </a:solidFill>
              </a:defRPr>
            </a:lvl7pPr>
            <a:lvl8pPr lvl="7" rtl="0">
              <a:spcBef>
                <a:spcPts val="0"/>
              </a:spcBef>
              <a:spcAft>
                <a:spcPts val="0"/>
              </a:spcAft>
              <a:buClr>
                <a:schemeClr val="dk2"/>
              </a:buClr>
              <a:buSzPts val="3500"/>
              <a:buNone/>
              <a:defRPr>
                <a:solidFill>
                  <a:schemeClr val="dk2"/>
                </a:solidFill>
              </a:defRPr>
            </a:lvl8pPr>
            <a:lvl9pPr lvl="8" rtl="0">
              <a:spcBef>
                <a:spcPts val="0"/>
              </a:spcBef>
              <a:spcAft>
                <a:spcPts val="0"/>
              </a:spcAft>
              <a:buClr>
                <a:schemeClr val="dk2"/>
              </a:buClr>
              <a:buSzPts val="3500"/>
              <a:buNone/>
              <a:defRPr>
                <a:solidFill>
                  <a:schemeClr val="dk2"/>
                </a:solidFill>
              </a:defRPr>
            </a:lvl9pPr>
          </a:lstStyle>
          <a:p/>
        </p:txBody>
      </p:sp>
      <p:sp>
        <p:nvSpPr>
          <p:cNvPr id="432" name="Google Shape;432;p42"/>
          <p:cNvSpPr txBox="1"/>
          <p:nvPr>
            <p:ph idx="1" type="subTitle"/>
          </p:nvPr>
        </p:nvSpPr>
        <p:spPr>
          <a:xfrm>
            <a:off x="2002200" y="2049125"/>
            <a:ext cx="5139600" cy="460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Lato"/>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433" name="Google Shape;433;p42"/>
          <p:cNvGrpSpPr/>
          <p:nvPr/>
        </p:nvGrpSpPr>
        <p:grpSpPr>
          <a:xfrm>
            <a:off x="-150973" y="-114019"/>
            <a:ext cx="1252660" cy="1204643"/>
            <a:chOff x="7384701" y="199425"/>
            <a:chExt cx="1572114" cy="1511851"/>
          </a:xfrm>
        </p:grpSpPr>
        <p:sp>
          <p:nvSpPr>
            <p:cNvPr id="434" name="Google Shape;434;p42"/>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2"/>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2"/>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42"/>
          <p:cNvSpPr/>
          <p:nvPr/>
        </p:nvSpPr>
        <p:spPr>
          <a:xfrm>
            <a:off x="7691175" y="1176675"/>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p:cSld name="CUSTOM_13">
    <p:bg>
      <p:bgPr>
        <a:solidFill>
          <a:schemeClr val="dk1"/>
        </a:solidFill>
      </p:bgPr>
    </p:bg>
    <p:spTree>
      <p:nvGrpSpPr>
        <p:cNvPr id="439" name="Shape 439"/>
        <p:cNvGrpSpPr/>
        <p:nvPr/>
      </p:nvGrpSpPr>
      <p:grpSpPr>
        <a:xfrm>
          <a:off x="0" y="0"/>
          <a:ext cx="0" cy="0"/>
          <a:chOff x="0" y="0"/>
          <a:chExt cx="0" cy="0"/>
        </a:xfrm>
      </p:grpSpPr>
      <p:grpSp>
        <p:nvGrpSpPr>
          <p:cNvPr id="440" name="Google Shape;440;p43"/>
          <p:cNvGrpSpPr/>
          <p:nvPr/>
        </p:nvGrpSpPr>
        <p:grpSpPr>
          <a:xfrm>
            <a:off x="194815" y="540131"/>
            <a:ext cx="1252660" cy="1204643"/>
            <a:chOff x="7384701" y="199425"/>
            <a:chExt cx="1572114" cy="1511851"/>
          </a:xfrm>
        </p:grpSpPr>
        <p:sp>
          <p:nvSpPr>
            <p:cNvPr id="441" name="Google Shape;441;p43"/>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3"/>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3"/>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4" name="Google Shape;444;p43"/>
          <p:cNvSpPr/>
          <p:nvPr/>
        </p:nvSpPr>
        <p:spPr>
          <a:xfrm>
            <a:off x="7717725" y="947163"/>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3"/>
          <p:cNvSpPr/>
          <p:nvPr/>
        </p:nvSpPr>
        <p:spPr>
          <a:xfrm>
            <a:off x="152850" y="2874925"/>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3"/>
          <p:cNvSpPr/>
          <p:nvPr/>
        </p:nvSpPr>
        <p:spPr>
          <a:xfrm>
            <a:off x="-991312" y="3931573"/>
            <a:ext cx="3062613" cy="369312"/>
          </a:xfrm>
          <a:custGeom>
            <a:rect b="b" l="l" r="r" t="t"/>
            <a:pathLst>
              <a:path extrusionOk="0" h="12238" w="107829">
                <a:moveTo>
                  <a:pt x="50077" y="1"/>
                </a:moveTo>
                <a:cubicBezTo>
                  <a:pt x="44205" y="1"/>
                  <a:pt x="31903" y="3984"/>
                  <a:pt x="28613" y="4351"/>
                </a:cubicBezTo>
                <a:cubicBezTo>
                  <a:pt x="28349" y="4380"/>
                  <a:pt x="28071" y="4392"/>
                  <a:pt x="27780" y="4392"/>
                </a:cubicBezTo>
                <a:cubicBezTo>
                  <a:pt x="24846" y="4392"/>
                  <a:pt x="20631" y="3089"/>
                  <a:pt x="17608" y="3089"/>
                </a:cubicBezTo>
                <a:cubicBezTo>
                  <a:pt x="16842" y="3089"/>
                  <a:pt x="16153" y="3173"/>
                  <a:pt x="15580" y="3382"/>
                </a:cubicBezTo>
                <a:cubicBezTo>
                  <a:pt x="12591" y="4489"/>
                  <a:pt x="1" y="12224"/>
                  <a:pt x="83" y="12224"/>
                </a:cubicBezTo>
                <a:cubicBezTo>
                  <a:pt x="84" y="12224"/>
                  <a:pt x="87" y="12223"/>
                  <a:pt x="91" y="12221"/>
                </a:cubicBezTo>
                <a:cubicBezTo>
                  <a:pt x="207" y="12157"/>
                  <a:pt x="10106" y="12134"/>
                  <a:pt x="23163" y="12134"/>
                </a:cubicBezTo>
                <a:cubicBezTo>
                  <a:pt x="43907" y="12134"/>
                  <a:pt x="72621" y="12190"/>
                  <a:pt x="82732" y="12221"/>
                </a:cubicBezTo>
                <a:lnTo>
                  <a:pt x="82732" y="12238"/>
                </a:lnTo>
                <a:lnTo>
                  <a:pt x="107828" y="12238"/>
                </a:lnTo>
                <a:cubicBezTo>
                  <a:pt x="107227" y="12204"/>
                  <a:pt x="82732" y="4351"/>
                  <a:pt x="82732" y="4351"/>
                </a:cubicBezTo>
                <a:cubicBezTo>
                  <a:pt x="82732" y="4351"/>
                  <a:pt x="56516" y="960"/>
                  <a:pt x="51520" y="107"/>
                </a:cubicBezTo>
                <a:cubicBezTo>
                  <a:pt x="51101" y="34"/>
                  <a:pt x="50616" y="1"/>
                  <a:pt x="500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3"/>
          <p:cNvSpPr/>
          <p:nvPr/>
        </p:nvSpPr>
        <p:spPr>
          <a:xfrm>
            <a:off x="0" y="4284527"/>
            <a:ext cx="9143833" cy="859147"/>
          </a:xfrm>
          <a:custGeom>
            <a:rect b="b" l="l" r="r" t="t"/>
            <a:pathLst>
              <a:path extrusionOk="0" h="34671" w="285299">
                <a:moveTo>
                  <a:pt x="0" y="1"/>
                </a:moveTo>
                <a:lnTo>
                  <a:pt x="0" y="34671"/>
                </a:lnTo>
                <a:lnTo>
                  <a:pt x="285299" y="34671"/>
                </a:lnTo>
                <a:lnTo>
                  <a:pt x="2852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3"/>
          <p:cNvSpPr txBox="1"/>
          <p:nvPr>
            <p:ph idx="1" type="subTitle"/>
          </p:nvPr>
        </p:nvSpPr>
        <p:spPr>
          <a:xfrm>
            <a:off x="2039275" y="2457025"/>
            <a:ext cx="5071500" cy="84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200"/>
            </a:lvl1pPr>
            <a:lvl2pPr lvl="1" rtl="0" algn="ctr">
              <a:lnSpc>
                <a:spcPct val="100000"/>
              </a:lnSpc>
              <a:spcBef>
                <a:spcPts val="0"/>
              </a:spcBef>
              <a:spcAft>
                <a:spcPts val="0"/>
              </a:spcAft>
              <a:buClr>
                <a:schemeClr val="dk2"/>
              </a:buClr>
              <a:buSzPts val="1400"/>
              <a:buNone/>
              <a:defRPr/>
            </a:lvl2pPr>
            <a:lvl3pPr lvl="2" rtl="0" algn="ctr">
              <a:lnSpc>
                <a:spcPct val="100000"/>
              </a:lnSpc>
              <a:spcBef>
                <a:spcPts val="0"/>
              </a:spcBef>
              <a:spcAft>
                <a:spcPts val="0"/>
              </a:spcAft>
              <a:buClr>
                <a:schemeClr val="dk2"/>
              </a:buClr>
              <a:buSzPts val="1400"/>
              <a:buNone/>
              <a:defRPr/>
            </a:lvl3pPr>
            <a:lvl4pPr lvl="3" rtl="0" algn="ctr">
              <a:lnSpc>
                <a:spcPct val="100000"/>
              </a:lnSpc>
              <a:spcBef>
                <a:spcPts val="0"/>
              </a:spcBef>
              <a:spcAft>
                <a:spcPts val="0"/>
              </a:spcAft>
              <a:buClr>
                <a:schemeClr val="dk2"/>
              </a:buClr>
              <a:buSzPts val="1400"/>
              <a:buNone/>
              <a:defRPr/>
            </a:lvl4pPr>
            <a:lvl5pPr lvl="4" rtl="0" algn="ctr">
              <a:lnSpc>
                <a:spcPct val="100000"/>
              </a:lnSpc>
              <a:spcBef>
                <a:spcPts val="0"/>
              </a:spcBef>
              <a:spcAft>
                <a:spcPts val="0"/>
              </a:spcAft>
              <a:buClr>
                <a:schemeClr val="dk2"/>
              </a:buClr>
              <a:buSzPts val="1400"/>
              <a:buNone/>
              <a:defRPr/>
            </a:lvl5pPr>
            <a:lvl6pPr lvl="5" rtl="0" algn="ctr">
              <a:lnSpc>
                <a:spcPct val="100000"/>
              </a:lnSpc>
              <a:spcBef>
                <a:spcPts val="0"/>
              </a:spcBef>
              <a:spcAft>
                <a:spcPts val="0"/>
              </a:spcAft>
              <a:buClr>
                <a:schemeClr val="dk2"/>
              </a:buClr>
              <a:buSzPts val="1400"/>
              <a:buNone/>
              <a:defRPr/>
            </a:lvl6pPr>
            <a:lvl7pPr lvl="6" rtl="0" algn="ctr">
              <a:lnSpc>
                <a:spcPct val="100000"/>
              </a:lnSpc>
              <a:spcBef>
                <a:spcPts val="0"/>
              </a:spcBef>
              <a:spcAft>
                <a:spcPts val="0"/>
              </a:spcAft>
              <a:buClr>
                <a:schemeClr val="dk2"/>
              </a:buClr>
              <a:buSzPts val="1400"/>
              <a:buNone/>
              <a:defRPr/>
            </a:lvl7pPr>
            <a:lvl8pPr lvl="7" rtl="0" algn="ctr">
              <a:lnSpc>
                <a:spcPct val="100000"/>
              </a:lnSpc>
              <a:spcBef>
                <a:spcPts val="0"/>
              </a:spcBef>
              <a:spcAft>
                <a:spcPts val="0"/>
              </a:spcAft>
              <a:buClr>
                <a:schemeClr val="dk2"/>
              </a:buClr>
              <a:buSzPts val="1400"/>
              <a:buNone/>
              <a:defRPr/>
            </a:lvl8pPr>
            <a:lvl9pPr lvl="8" rtl="0" algn="ctr">
              <a:lnSpc>
                <a:spcPct val="100000"/>
              </a:lnSpc>
              <a:spcBef>
                <a:spcPts val="0"/>
              </a:spcBef>
              <a:spcAft>
                <a:spcPts val="0"/>
              </a:spcAft>
              <a:buClr>
                <a:schemeClr val="dk2"/>
              </a:buClr>
              <a:buSzPts val="1400"/>
              <a:buNone/>
              <a:defRPr/>
            </a:lvl9pPr>
          </a:lstStyle>
          <a:p/>
        </p:txBody>
      </p:sp>
      <p:sp>
        <p:nvSpPr>
          <p:cNvPr id="449" name="Google Shape;449;p43"/>
          <p:cNvSpPr txBox="1"/>
          <p:nvPr/>
        </p:nvSpPr>
        <p:spPr>
          <a:xfrm>
            <a:off x="2039275" y="3740053"/>
            <a:ext cx="5071500" cy="554100"/>
          </a:xfrm>
          <a:prstGeom prst="rect">
            <a:avLst/>
          </a:prstGeom>
          <a:noFill/>
          <a:ln>
            <a:noFill/>
          </a:ln>
        </p:spPr>
        <p:txBody>
          <a:bodyPr anchorCtr="0" anchor="t" bIns="91425" lIns="91425" spcFirstLastPara="1" rIns="91425" wrap="square" tIns="91425">
            <a:spAutoFit/>
          </a:bodyPr>
          <a:lstStyle/>
          <a:p>
            <a:pPr indent="0" lvl="0" marL="0" rtl="0" algn="ctr">
              <a:spcBef>
                <a:spcPts val="300"/>
              </a:spcBef>
              <a:spcAft>
                <a:spcPts val="0"/>
              </a:spcAft>
              <a:buNone/>
            </a:pPr>
            <a:r>
              <a:rPr lang="en" sz="1200">
                <a:solidFill>
                  <a:schemeClr val="dk2"/>
                </a:solidFill>
                <a:latin typeface="Lato"/>
                <a:ea typeface="Lato"/>
                <a:cs typeface="Lato"/>
                <a:sym typeface="Lato"/>
              </a:rPr>
              <a:t>CREDITS: This presentation template was created by </a:t>
            </a:r>
            <a:r>
              <a:rPr b="1" lang="en" sz="1200">
                <a:solidFill>
                  <a:schemeClr val="dk2"/>
                </a:solidFill>
                <a:uFill>
                  <a:noFill/>
                </a:uFill>
                <a:latin typeface="Lato"/>
                <a:ea typeface="Lato"/>
                <a:cs typeface="Lato"/>
                <a:sym typeface="Lato"/>
                <a:hlinkClick r:id="rId2">
                  <a:extLst>
                    <a:ext uri="{A12FA001-AC4F-418D-AE19-62706E023703}">
                      <ahyp:hlinkClr val="tx"/>
                    </a:ext>
                  </a:extLst>
                </a:hlinkClick>
              </a:rPr>
              <a:t>Slidesgo</a:t>
            </a:r>
            <a:r>
              <a:rPr lang="en" sz="1200">
                <a:solidFill>
                  <a:schemeClr val="dk2"/>
                </a:solidFill>
                <a:latin typeface="Lato"/>
                <a:ea typeface="Lato"/>
                <a:cs typeface="Lato"/>
                <a:sym typeface="Lato"/>
              </a:rPr>
              <a:t>, including icons by </a:t>
            </a:r>
            <a:r>
              <a:rPr b="1" lang="en" sz="1200">
                <a:solidFill>
                  <a:schemeClr val="dk2"/>
                </a:solidFill>
                <a:uFill>
                  <a:noFill/>
                </a:uFill>
                <a:latin typeface="Lato"/>
                <a:ea typeface="Lato"/>
                <a:cs typeface="Lato"/>
                <a:sym typeface="Lato"/>
                <a:hlinkClick r:id="rId3">
                  <a:extLst>
                    <a:ext uri="{A12FA001-AC4F-418D-AE19-62706E023703}">
                      <ahyp:hlinkClr val="tx"/>
                    </a:ext>
                  </a:extLst>
                </a:hlinkClick>
              </a:rPr>
              <a:t>Flaticon</a:t>
            </a:r>
            <a:r>
              <a:rPr lang="en" sz="1200">
                <a:solidFill>
                  <a:schemeClr val="dk2"/>
                </a:solidFill>
                <a:latin typeface="Lato"/>
                <a:ea typeface="Lato"/>
                <a:cs typeface="Lato"/>
                <a:sym typeface="Lato"/>
              </a:rPr>
              <a:t>, and infographics &amp; images by </a:t>
            </a:r>
            <a:r>
              <a:rPr b="1" lang="en" sz="1200">
                <a:solidFill>
                  <a:schemeClr val="dk2"/>
                </a:solidFill>
                <a:uFill>
                  <a:noFill/>
                </a:uFill>
                <a:latin typeface="Lato"/>
                <a:ea typeface="Lato"/>
                <a:cs typeface="Lato"/>
                <a:sym typeface="Lato"/>
                <a:hlinkClick r:id="rId4">
                  <a:extLst>
                    <a:ext uri="{A12FA001-AC4F-418D-AE19-62706E023703}">
                      <ahyp:hlinkClr val="tx"/>
                    </a:ext>
                  </a:extLst>
                </a:hlinkClick>
              </a:rPr>
              <a:t>Freepik</a:t>
            </a:r>
            <a:endParaRPr b="1" sz="1200">
              <a:solidFill>
                <a:schemeClr val="dk2"/>
              </a:solidFill>
              <a:latin typeface="Lato"/>
              <a:ea typeface="Lato"/>
              <a:cs typeface="Lato"/>
              <a:sym typeface="Lato"/>
            </a:endParaRPr>
          </a:p>
        </p:txBody>
      </p:sp>
      <p:sp>
        <p:nvSpPr>
          <p:cNvPr id="450" name="Google Shape;450;p43"/>
          <p:cNvSpPr txBox="1"/>
          <p:nvPr>
            <p:ph idx="2" type="subTitle"/>
          </p:nvPr>
        </p:nvSpPr>
        <p:spPr>
          <a:xfrm>
            <a:off x="1938700" y="4337906"/>
            <a:ext cx="5071500" cy="369300"/>
          </a:xfrm>
          <a:prstGeom prst="rect">
            <a:avLst/>
          </a:prstGeom>
        </p:spPr>
        <p:txBody>
          <a:bodyPr anchorCtr="0" anchor="t" bIns="91425" lIns="91425" spcFirstLastPara="1" rIns="91425" wrap="square" tIns="91425">
            <a:noAutofit/>
          </a:bodyPr>
          <a:lstStyle>
            <a:lvl1pPr lvl="0" rtl="0" algn="ctr">
              <a:lnSpc>
                <a:spcPct val="100000"/>
              </a:lnSpc>
              <a:spcBef>
                <a:spcPts val="300"/>
              </a:spcBef>
              <a:spcAft>
                <a:spcPts val="0"/>
              </a:spcAft>
              <a:buSzPts val="1200"/>
              <a:buNone/>
              <a:defRPr sz="1200">
                <a:solidFill>
                  <a:srgbClr val="FFFBF8"/>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1" name="Google Shape;451;p43"/>
          <p:cNvSpPr txBox="1"/>
          <p:nvPr>
            <p:ph type="ctrTitle"/>
          </p:nvPr>
        </p:nvSpPr>
        <p:spPr>
          <a:xfrm>
            <a:off x="715100" y="1386938"/>
            <a:ext cx="7713900" cy="959700"/>
          </a:xfrm>
          <a:prstGeom prst="rect">
            <a:avLst/>
          </a:prstGeom>
        </p:spPr>
        <p:txBody>
          <a:bodyPr anchorCtr="0" anchor="t" bIns="91425" lIns="91425" spcFirstLastPara="1" rIns="91425" wrap="square" tIns="91425">
            <a:noAutofit/>
          </a:bodyPr>
          <a:lstStyle>
            <a:lvl1pPr lvl="0" rtl="0" algn="ctr">
              <a:lnSpc>
                <a:spcPct val="90000"/>
              </a:lnSpc>
              <a:spcBef>
                <a:spcPts val="0"/>
              </a:spcBef>
              <a:spcAft>
                <a:spcPts val="0"/>
              </a:spcAft>
              <a:buClr>
                <a:schemeClr val="dk2"/>
              </a:buClr>
              <a:buSzPts val="3700"/>
              <a:buFont typeface="Poppins Black"/>
              <a:buNone/>
              <a:defRPr sz="7000">
                <a:solidFill>
                  <a:schemeClr val="dk2"/>
                </a:solidFill>
                <a:latin typeface="Poppins Black"/>
                <a:ea typeface="Poppins Black"/>
                <a:cs typeface="Poppins Black"/>
                <a:sym typeface="Poppins Black"/>
              </a:defRPr>
            </a:lvl1pPr>
            <a:lvl2pPr lvl="1" rtl="0" algn="ctr">
              <a:spcBef>
                <a:spcPts val="0"/>
              </a:spcBef>
              <a:spcAft>
                <a:spcPts val="0"/>
              </a:spcAft>
              <a:buClr>
                <a:schemeClr val="dk2"/>
              </a:buClr>
              <a:buSzPts val="5200"/>
              <a:buNone/>
              <a:defRPr sz="5200">
                <a:solidFill>
                  <a:schemeClr val="dk2"/>
                </a:solidFill>
              </a:defRPr>
            </a:lvl2pPr>
            <a:lvl3pPr lvl="2" rtl="0" algn="ctr">
              <a:spcBef>
                <a:spcPts val="0"/>
              </a:spcBef>
              <a:spcAft>
                <a:spcPts val="0"/>
              </a:spcAft>
              <a:buClr>
                <a:schemeClr val="dk2"/>
              </a:buClr>
              <a:buSzPts val="5200"/>
              <a:buNone/>
              <a:defRPr sz="5200">
                <a:solidFill>
                  <a:schemeClr val="dk2"/>
                </a:solidFill>
              </a:defRPr>
            </a:lvl3pPr>
            <a:lvl4pPr lvl="3" rtl="0" algn="ctr">
              <a:spcBef>
                <a:spcPts val="0"/>
              </a:spcBef>
              <a:spcAft>
                <a:spcPts val="0"/>
              </a:spcAft>
              <a:buClr>
                <a:schemeClr val="dk2"/>
              </a:buClr>
              <a:buSzPts val="5200"/>
              <a:buNone/>
              <a:defRPr sz="5200">
                <a:solidFill>
                  <a:schemeClr val="dk2"/>
                </a:solidFill>
              </a:defRPr>
            </a:lvl4pPr>
            <a:lvl5pPr lvl="4" rtl="0" algn="ctr">
              <a:spcBef>
                <a:spcPts val="0"/>
              </a:spcBef>
              <a:spcAft>
                <a:spcPts val="0"/>
              </a:spcAft>
              <a:buClr>
                <a:schemeClr val="dk2"/>
              </a:buClr>
              <a:buSzPts val="5200"/>
              <a:buNone/>
              <a:defRPr sz="5200">
                <a:solidFill>
                  <a:schemeClr val="dk2"/>
                </a:solidFill>
              </a:defRPr>
            </a:lvl5pPr>
            <a:lvl6pPr lvl="5" rtl="0" algn="ctr">
              <a:spcBef>
                <a:spcPts val="0"/>
              </a:spcBef>
              <a:spcAft>
                <a:spcPts val="0"/>
              </a:spcAft>
              <a:buClr>
                <a:schemeClr val="dk2"/>
              </a:buClr>
              <a:buSzPts val="5200"/>
              <a:buNone/>
              <a:defRPr sz="5200">
                <a:solidFill>
                  <a:schemeClr val="dk2"/>
                </a:solidFill>
              </a:defRPr>
            </a:lvl6pPr>
            <a:lvl7pPr lvl="6" rtl="0" algn="ctr">
              <a:spcBef>
                <a:spcPts val="0"/>
              </a:spcBef>
              <a:spcAft>
                <a:spcPts val="0"/>
              </a:spcAft>
              <a:buClr>
                <a:schemeClr val="dk2"/>
              </a:buClr>
              <a:buSzPts val="5200"/>
              <a:buNone/>
              <a:defRPr sz="5200">
                <a:solidFill>
                  <a:schemeClr val="dk2"/>
                </a:solidFill>
              </a:defRPr>
            </a:lvl7pPr>
            <a:lvl8pPr lvl="7" rtl="0" algn="ctr">
              <a:spcBef>
                <a:spcPts val="0"/>
              </a:spcBef>
              <a:spcAft>
                <a:spcPts val="0"/>
              </a:spcAft>
              <a:buClr>
                <a:schemeClr val="dk2"/>
              </a:buClr>
              <a:buSzPts val="5200"/>
              <a:buNone/>
              <a:defRPr sz="5200">
                <a:solidFill>
                  <a:schemeClr val="dk2"/>
                </a:solidFill>
              </a:defRPr>
            </a:lvl8pPr>
            <a:lvl9pPr lvl="8" rtl="0" algn="ctr">
              <a:spcBef>
                <a:spcPts val="0"/>
              </a:spcBef>
              <a:spcAft>
                <a:spcPts val="0"/>
              </a:spcAft>
              <a:buClr>
                <a:schemeClr val="dk2"/>
              </a:buClr>
              <a:buSzPts val="5200"/>
              <a:buNone/>
              <a:defRPr sz="5200">
                <a:solidFill>
                  <a:schemeClr val="dk2"/>
                </a:solidFill>
              </a:defRPr>
            </a:lvl9pPr>
          </a:lstStyle>
          <a:p/>
        </p:txBody>
      </p:sp>
      <p:sp>
        <p:nvSpPr>
          <p:cNvPr id="452" name="Google Shape;452;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7">
    <p:bg>
      <p:bgPr>
        <a:solidFill>
          <a:schemeClr val="dk1"/>
        </a:solidFill>
      </p:bgPr>
    </p:bg>
    <p:spTree>
      <p:nvGrpSpPr>
        <p:cNvPr id="453" name="Shape 453"/>
        <p:cNvGrpSpPr/>
        <p:nvPr/>
      </p:nvGrpSpPr>
      <p:grpSpPr>
        <a:xfrm>
          <a:off x="0" y="0"/>
          <a:ext cx="0" cy="0"/>
          <a:chOff x="0" y="0"/>
          <a:chExt cx="0" cy="0"/>
        </a:xfrm>
      </p:grpSpPr>
      <p:sp>
        <p:nvSpPr>
          <p:cNvPr id="454" name="Google Shape;454;p44"/>
          <p:cNvSpPr/>
          <p:nvPr/>
        </p:nvSpPr>
        <p:spPr>
          <a:xfrm>
            <a:off x="-715524" y="356347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4"/>
          <p:cNvSpPr/>
          <p:nvPr/>
        </p:nvSpPr>
        <p:spPr>
          <a:xfrm>
            <a:off x="-665255" y="32306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4"/>
          <p:cNvSpPr/>
          <p:nvPr/>
        </p:nvSpPr>
        <p:spPr>
          <a:xfrm>
            <a:off x="7619578" y="3652425"/>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4"/>
          <p:cNvSpPr/>
          <p:nvPr/>
        </p:nvSpPr>
        <p:spPr>
          <a:xfrm>
            <a:off x="6134550" y="3720899"/>
            <a:ext cx="2690954" cy="961790"/>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4"/>
          <p:cNvSpPr/>
          <p:nvPr/>
        </p:nvSpPr>
        <p:spPr>
          <a:xfrm>
            <a:off x="320578" y="218450"/>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4"/>
          <p:cNvSpPr/>
          <p:nvPr/>
        </p:nvSpPr>
        <p:spPr>
          <a:xfrm>
            <a:off x="6772253" y="218450"/>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7_2">
    <p:bg>
      <p:bgPr>
        <a:solidFill>
          <a:schemeClr val="accent1"/>
        </a:solidFill>
      </p:bgPr>
    </p:bg>
    <p:spTree>
      <p:nvGrpSpPr>
        <p:cNvPr id="461" name="Shape 461"/>
        <p:cNvGrpSpPr/>
        <p:nvPr/>
      </p:nvGrpSpPr>
      <p:grpSpPr>
        <a:xfrm>
          <a:off x="0" y="0"/>
          <a:ext cx="0" cy="0"/>
          <a:chOff x="0" y="0"/>
          <a:chExt cx="0" cy="0"/>
        </a:xfrm>
      </p:grpSpPr>
      <p:sp>
        <p:nvSpPr>
          <p:cNvPr id="462" name="Google Shape;462;p45"/>
          <p:cNvSpPr/>
          <p:nvPr/>
        </p:nvSpPr>
        <p:spPr>
          <a:xfrm>
            <a:off x="-715524" y="356347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5"/>
          <p:cNvSpPr/>
          <p:nvPr/>
        </p:nvSpPr>
        <p:spPr>
          <a:xfrm>
            <a:off x="-665255" y="32306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5"/>
          <p:cNvSpPr/>
          <p:nvPr/>
        </p:nvSpPr>
        <p:spPr>
          <a:xfrm>
            <a:off x="7619578" y="3652425"/>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5"/>
          <p:cNvSpPr/>
          <p:nvPr/>
        </p:nvSpPr>
        <p:spPr>
          <a:xfrm>
            <a:off x="6134550" y="3720899"/>
            <a:ext cx="2690954" cy="961790"/>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5"/>
          <p:cNvSpPr/>
          <p:nvPr/>
        </p:nvSpPr>
        <p:spPr>
          <a:xfrm>
            <a:off x="320578" y="218450"/>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5"/>
          <p:cNvSpPr/>
          <p:nvPr/>
        </p:nvSpPr>
        <p:spPr>
          <a:xfrm>
            <a:off x="6772253" y="218450"/>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2">
  <p:cSld name="CUSTOM_17_2_2">
    <p:bg>
      <p:bgPr>
        <a:solidFill>
          <a:schemeClr val="accent1"/>
        </a:solidFill>
      </p:bgPr>
    </p:bg>
    <p:spTree>
      <p:nvGrpSpPr>
        <p:cNvPr id="469" name="Shape 469"/>
        <p:cNvGrpSpPr/>
        <p:nvPr/>
      </p:nvGrpSpPr>
      <p:grpSpPr>
        <a:xfrm>
          <a:off x="0" y="0"/>
          <a:ext cx="0" cy="0"/>
          <a:chOff x="0" y="0"/>
          <a:chExt cx="0" cy="0"/>
        </a:xfrm>
      </p:grpSpPr>
      <p:sp>
        <p:nvSpPr>
          <p:cNvPr id="470" name="Google Shape;470;p46"/>
          <p:cNvSpPr/>
          <p:nvPr/>
        </p:nvSpPr>
        <p:spPr>
          <a:xfrm>
            <a:off x="-715524" y="356347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6"/>
          <p:cNvSpPr/>
          <p:nvPr/>
        </p:nvSpPr>
        <p:spPr>
          <a:xfrm>
            <a:off x="7619578" y="3652425"/>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6"/>
          <p:cNvSpPr/>
          <p:nvPr/>
        </p:nvSpPr>
        <p:spPr>
          <a:xfrm>
            <a:off x="6772253" y="218450"/>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1">
  <p:cSld name="CUSTOM_17_2_1">
    <p:bg>
      <p:bgPr>
        <a:solidFill>
          <a:schemeClr val="accent1"/>
        </a:solidFill>
      </p:bgPr>
    </p:bg>
    <p:spTree>
      <p:nvGrpSpPr>
        <p:cNvPr id="474" name="Shape 474"/>
        <p:cNvGrpSpPr/>
        <p:nvPr/>
      </p:nvGrpSpPr>
      <p:grpSpPr>
        <a:xfrm>
          <a:off x="0" y="0"/>
          <a:ext cx="0" cy="0"/>
          <a:chOff x="0" y="0"/>
          <a:chExt cx="0" cy="0"/>
        </a:xfrm>
      </p:grpSpPr>
      <p:sp>
        <p:nvSpPr>
          <p:cNvPr id="475" name="Google Shape;475;p47"/>
          <p:cNvSpPr/>
          <p:nvPr/>
        </p:nvSpPr>
        <p:spPr>
          <a:xfrm>
            <a:off x="-715524" y="386827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7"/>
          <p:cNvSpPr/>
          <p:nvPr/>
        </p:nvSpPr>
        <p:spPr>
          <a:xfrm>
            <a:off x="6914425" y="4278299"/>
            <a:ext cx="2690954" cy="961790"/>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7"/>
          <p:cNvSpPr/>
          <p:nvPr/>
        </p:nvSpPr>
        <p:spPr>
          <a:xfrm>
            <a:off x="320578" y="218450"/>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7_1">
    <p:bg>
      <p:bgPr>
        <a:solidFill>
          <a:schemeClr val="dk1"/>
        </a:solidFill>
      </p:bgPr>
    </p:bg>
    <p:spTree>
      <p:nvGrpSpPr>
        <p:cNvPr id="479" name="Shape 479"/>
        <p:cNvGrpSpPr/>
        <p:nvPr/>
      </p:nvGrpSpPr>
      <p:grpSpPr>
        <a:xfrm>
          <a:off x="0" y="0"/>
          <a:ext cx="0" cy="0"/>
          <a:chOff x="0" y="0"/>
          <a:chExt cx="0" cy="0"/>
        </a:xfrm>
      </p:grpSpPr>
      <p:sp>
        <p:nvSpPr>
          <p:cNvPr id="480" name="Google Shape;480;p48"/>
          <p:cNvSpPr/>
          <p:nvPr/>
        </p:nvSpPr>
        <p:spPr>
          <a:xfrm>
            <a:off x="-1163099" y="2720950"/>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8"/>
          <p:cNvSpPr/>
          <p:nvPr/>
        </p:nvSpPr>
        <p:spPr>
          <a:xfrm>
            <a:off x="2247520" y="3599491"/>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8"/>
          <p:cNvSpPr/>
          <p:nvPr/>
        </p:nvSpPr>
        <p:spPr>
          <a:xfrm>
            <a:off x="7619578" y="273638"/>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8"/>
          <p:cNvSpPr/>
          <p:nvPr/>
        </p:nvSpPr>
        <p:spPr>
          <a:xfrm>
            <a:off x="6134550" y="342111"/>
            <a:ext cx="2690954" cy="961790"/>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8"/>
          <p:cNvSpPr/>
          <p:nvPr/>
        </p:nvSpPr>
        <p:spPr>
          <a:xfrm>
            <a:off x="7204628" y="4111625"/>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8"/>
          <p:cNvSpPr/>
          <p:nvPr/>
        </p:nvSpPr>
        <p:spPr>
          <a:xfrm>
            <a:off x="-678222" y="342100"/>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1">
  <p:cSld name="CUSTOM_17_1_1">
    <p:bg>
      <p:bgPr>
        <a:solidFill>
          <a:srgbClr val="9E9E9E">
            <a:alpha val="0"/>
          </a:srgbClr>
        </a:solidFill>
      </p:bgPr>
    </p:bg>
    <p:spTree>
      <p:nvGrpSpPr>
        <p:cNvPr id="487" name="Shape 487"/>
        <p:cNvGrpSpPr/>
        <p:nvPr/>
      </p:nvGrpSpPr>
      <p:grpSpPr>
        <a:xfrm>
          <a:off x="0" y="0"/>
          <a:ext cx="0" cy="0"/>
          <a:chOff x="0" y="0"/>
          <a:chExt cx="0" cy="0"/>
        </a:xfrm>
      </p:grpSpPr>
      <p:sp>
        <p:nvSpPr>
          <p:cNvPr id="488" name="Google Shape;488;p49"/>
          <p:cNvSpPr/>
          <p:nvPr/>
        </p:nvSpPr>
        <p:spPr>
          <a:xfrm>
            <a:off x="-1125974" y="346682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9"/>
          <p:cNvSpPr/>
          <p:nvPr/>
        </p:nvSpPr>
        <p:spPr>
          <a:xfrm>
            <a:off x="7619578" y="273638"/>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9"/>
          <p:cNvSpPr/>
          <p:nvPr/>
        </p:nvSpPr>
        <p:spPr>
          <a:xfrm>
            <a:off x="6134550" y="342111"/>
            <a:ext cx="2690954" cy="961790"/>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9"/>
          <p:cNvSpPr/>
          <p:nvPr/>
        </p:nvSpPr>
        <p:spPr>
          <a:xfrm>
            <a:off x="7204628" y="4111625"/>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9"/>
          <p:cNvSpPr/>
          <p:nvPr/>
        </p:nvSpPr>
        <p:spPr>
          <a:xfrm>
            <a:off x="-678222" y="342100"/>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498" name="Shape 498"/>
        <p:cNvGrpSpPr/>
        <p:nvPr/>
      </p:nvGrpSpPr>
      <p:grpSpPr>
        <a:xfrm>
          <a:off x="0" y="0"/>
          <a:ext cx="0" cy="0"/>
          <a:chOff x="0" y="0"/>
          <a:chExt cx="0" cy="0"/>
        </a:xfrm>
      </p:grpSpPr>
      <p:grpSp>
        <p:nvGrpSpPr>
          <p:cNvPr id="499" name="Google Shape;499;p51"/>
          <p:cNvGrpSpPr/>
          <p:nvPr/>
        </p:nvGrpSpPr>
        <p:grpSpPr>
          <a:xfrm>
            <a:off x="1329477" y="1798619"/>
            <a:ext cx="1171773" cy="564308"/>
            <a:chOff x="1329477" y="1798619"/>
            <a:chExt cx="1171773" cy="564308"/>
          </a:xfrm>
        </p:grpSpPr>
        <p:sp>
          <p:nvSpPr>
            <p:cNvPr id="500" name="Google Shape;500;p51"/>
            <p:cNvSpPr/>
            <p:nvPr/>
          </p:nvSpPr>
          <p:spPr>
            <a:xfrm>
              <a:off x="1844541" y="1845359"/>
              <a:ext cx="104307" cy="55063"/>
            </a:xfrm>
            <a:custGeom>
              <a:rect b="b" l="l" r="r" t="t"/>
              <a:pathLst>
                <a:path extrusionOk="0" h="1429" w="2707">
                  <a:moveTo>
                    <a:pt x="1969" y="0"/>
                  </a:moveTo>
                  <a:cubicBezTo>
                    <a:pt x="841" y="0"/>
                    <a:pt x="0" y="576"/>
                    <a:pt x="0" y="576"/>
                  </a:cubicBezTo>
                  <a:lnTo>
                    <a:pt x="1871" y="1428"/>
                  </a:lnTo>
                  <a:lnTo>
                    <a:pt x="2640" y="1378"/>
                  </a:lnTo>
                  <a:cubicBezTo>
                    <a:pt x="2707" y="459"/>
                    <a:pt x="2189" y="8"/>
                    <a:pt x="2189" y="8"/>
                  </a:cubicBezTo>
                  <a:cubicBezTo>
                    <a:pt x="2114" y="3"/>
                    <a:pt x="2041" y="0"/>
                    <a:pt x="19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1"/>
            <p:cNvSpPr/>
            <p:nvPr/>
          </p:nvSpPr>
          <p:spPr>
            <a:xfrm>
              <a:off x="1867044" y="1864972"/>
              <a:ext cx="75370" cy="31558"/>
            </a:xfrm>
            <a:custGeom>
              <a:rect b="b" l="l" r="r" t="t"/>
              <a:pathLst>
                <a:path extrusionOk="0" h="819" w="1956">
                  <a:moveTo>
                    <a:pt x="1822" y="0"/>
                  </a:moveTo>
                  <a:cubicBezTo>
                    <a:pt x="1822" y="0"/>
                    <a:pt x="619" y="134"/>
                    <a:pt x="1" y="401"/>
                  </a:cubicBezTo>
                  <a:lnTo>
                    <a:pt x="1572" y="819"/>
                  </a:lnTo>
                  <a:lnTo>
                    <a:pt x="1956" y="702"/>
                  </a:lnTo>
                  <a:cubicBezTo>
                    <a:pt x="1956" y="702"/>
                    <a:pt x="1956" y="334"/>
                    <a:pt x="1822"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51"/>
            <p:cNvSpPr/>
            <p:nvPr/>
          </p:nvSpPr>
          <p:spPr>
            <a:xfrm>
              <a:off x="1962335" y="1895567"/>
              <a:ext cx="105001" cy="55063"/>
            </a:xfrm>
            <a:custGeom>
              <a:rect b="b" l="l" r="r" t="t"/>
              <a:pathLst>
                <a:path extrusionOk="0" h="1429" w="2725">
                  <a:moveTo>
                    <a:pt x="1986" y="1"/>
                  </a:moveTo>
                  <a:cubicBezTo>
                    <a:pt x="857" y="1"/>
                    <a:pt x="1" y="576"/>
                    <a:pt x="1" y="576"/>
                  </a:cubicBezTo>
                  <a:lnTo>
                    <a:pt x="1889" y="1428"/>
                  </a:lnTo>
                  <a:lnTo>
                    <a:pt x="2657" y="1362"/>
                  </a:lnTo>
                  <a:cubicBezTo>
                    <a:pt x="2724" y="443"/>
                    <a:pt x="2206" y="8"/>
                    <a:pt x="2206" y="8"/>
                  </a:cubicBezTo>
                  <a:cubicBezTo>
                    <a:pt x="2132" y="3"/>
                    <a:pt x="2058" y="1"/>
                    <a:pt x="19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51"/>
            <p:cNvSpPr/>
            <p:nvPr/>
          </p:nvSpPr>
          <p:spPr>
            <a:xfrm>
              <a:off x="1985532" y="1915180"/>
              <a:ext cx="75370" cy="31597"/>
            </a:xfrm>
            <a:custGeom>
              <a:rect b="b" l="l" r="r" t="t"/>
              <a:pathLst>
                <a:path extrusionOk="0" h="820" w="1956">
                  <a:moveTo>
                    <a:pt x="1805" y="0"/>
                  </a:moveTo>
                  <a:cubicBezTo>
                    <a:pt x="1805" y="0"/>
                    <a:pt x="618" y="117"/>
                    <a:pt x="0" y="401"/>
                  </a:cubicBezTo>
                  <a:lnTo>
                    <a:pt x="1554" y="819"/>
                  </a:lnTo>
                  <a:lnTo>
                    <a:pt x="1955" y="685"/>
                  </a:lnTo>
                  <a:cubicBezTo>
                    <a:pt x="1955" y="685"/>
                    <a:pt x="1955" y="335"/>
                    <a:pt x="1805"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51"/>
            <p:cNvSpPr/>
            <p:nvPr/>
          </p:nvSpPr>
          <p:spPr>
            <a:xfrm>
              <a:off x="1944957" y="2169494"/>
              <a:ext cx="139102" cy="74753"/>
            </a:xfrm>
            <a:custGeom>
              <a:rect b="b" l="l" r="r" t="t"/>
              <a:pathLst>
                <a:path extrusionOk="0" h="1940" w="3610">
                  <a:moveTo>
                    <a:pt x="3092" y="0"/>
                  </a:moveTo>
                  <a:cubicBezTo>
                    <a:pt x="3092" y="0"/>
                    <a:pt x="2474" y="0"/>
                    <a:pt x="1471" y="284"/>
                  </a:cubicBezTo>
                  <a:lnTo>
                    <a:pt x="1" y="1755"/>
                  </a:lnTo>
                  <a:cubicBezTo>
                    <a:pt x="1" y="1755"/>
                    <a:pt x="540" y="1939"/>
                    <a:pt x="1115" y="1939"/>
                  </a:cubicBezTo>
                  <a:cubicBezTo>
                    <a:pt x="1139" y="1939"/>
                    <a:pt x="1163" y="1939"/>
                    <a:pt x="1187" y="1938"/>
                  </a:cubicBezTo>
                  <a:cubicBezTo>
                    <a:pt x="1187" y="1938"/>
                    <a:pt x="2691" y="1788"/>
                    <a:pt x="3409" y="1420"/>
                  </a:cubicBezTo>
                  <a:cubicBezTo>
                    <a:pt x="3409" y="1420"/>
                    <a:pt x="3610" y="485"/>
                    <a:pt x="30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51"/>
            <p:cNvSpPr/>
            <p:nvPr/>
          </p:nvSpPr>
          <p:spPr>
            <a:xfrm>
              <a:off x="1599243" y="1798619"/>
              <a:ext cx="439771" cy="202450"/>
            </a:xfrm>
            <a:custGeom>
              <a:rect b="b" l="l" r="r" t="t"/>
              <a:pathLst>
                <a:path extrusionOk="0" h="5254" w="11413">
                  <a:moveTo>
                    <a:pt x="11412" y="3577"/>
                  </a:moveTo>
                  <a:lnTo>
                    <a:pt x="11412" y="3577"/>
                  </a:lnTo>
                  <a:cubicBezTo>
                    <a:pt x="11412" y="3577"/>
                    <a:pt x="11412" y="3577"/>
                    <a:pt x="11412" y="3577"/>
                  </a:cubicBezTo>
                  <a:cubicBezTo>
                    <a:pt x="11412" y="3577"/>
                    <a:pt x="11412" y="3577"/>
                    <a:pt x="11412" y="3577"/>
                  </a:cubicBezTo>
                  <a:close/>
                  <a:moveTo>
                    <a:pt x="1432" y="1"/>
                  </a:moveTo>
                  <a:cubicBezTo>
                    <a:pt x="1428" y="1"/>
                    <a:pt x="1424" y="1"/>
                    <a:pt x="1420" y="1"/>
                  </a:cubicBezTo>
                  <a:cubicBezTo>
                    <a:pt x="719" y="1"/>
                    <a:pt x="0" y="302"/>
                    <a:pt x="0" y="302"/>
                  </a:cubicBezTo>
                  <a:lnTo>
                    <a:pt x="6115" y="5198"/>
                  </a:lnTo>
                  <a:cubicBezTo>
                    <a:pt x="6338" y="5236"/>
                    <a:pt x="6564" y="5254"/>
                    <a:pt x="6791" y="5254"/>
                  </a:cubicBezTo>
                  <a:cubicBezTo>
                    <a:pt x="9018" y="5254"/>
                    <a:pt x="11376" y="3577"/>
                    <a:pt x="11412" y="3577"/>
                  </a:cubicBezTo>
                  <a:cubicBezTo>
                    <a:pt x="11412" y="3577"/>
                    <a:pt x="11412" y="3577"/>
                    <a:pt x="11412" y="3577"/>
                  </a:cubicBezTo>
                  <a:lnTo>
                    <a:pt x="11412" y="3577"/>
                  </a:lnTo>
                  <a:cubicBezTo>
                    <a:pt x="10730" y="3111"/>
                    <a:pt x="2196" y="1"/>
                    <a:pt x="14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1"/>
            <p:cNvSpPr/>
            <p:nvPr/>
          </p:nvSpPr>
          <p:spPr>
            <a:xfrm>
              <a:off x="1348782" y="2050814"/>
              <a:ext cx="167424" cy="92940"/>
            </a:xfrm>
            <a:custGeom>
              <a:rect b="b" l="l" r="r" t="t"/>
              <a:pathLst>
                <a:path extrusionOk="0" h="2412" w="4345">
                  <a:moveTo>
                    <a:pt x="1761" y="0"/>
                  </a:moveTo>
                  <a:cubicBezTo>
                    <a:pt x="798" y="0"/>
                    <a:pt x="0" y="257"/>
                    <a:pt x="0" y="257"/>
                  </a:cubicBezTo>
                  <a:lnTo>
                    <a:pt x="2941" y="2412"/>
                  </a:lnTo>
                  <a:lnTo>
                    <a:pt x="4345" y="1978"/>
                  </a:lnTo>
                  <a:lnTo>
                    <a:pt x="2006" y="6"/>
                  </a:lnTo>
                  <a:cubicBezTo>
                    <a:pt x="1923" y="2"/>
                    <a:pt x="1842" y="0"/>
                    <a:pt x="1761"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1"/>
            <p:cNvSpPr/>
            <p:nvPr/>
          </p:nvSpPr>
          <p:spPr>
            <a:xfrm>
              <a:off x="1424113" y="1858383"/>
              <a:ext cx="1077138" cy="314348"/>
            </a:xfrm>
            <a:custGeom>
              <a:rect b="b" l="l" r="r" t="t"/>
              <a:pathLst>
                <a:path extrusionOk="0" h="8158" w="27954">
                  <a:moveTo>
                    <a:pt x="23796" y="1"/>
                  </a:moveTo>
                  <a:cubicBezTo>
                    <a:pt x="22817" y="1"/>
                    <a:pt x="21509" y="191"/>
                    <a:pt x="19817" y="789"/>
                  </a:cubicBezTo>
                  <a:cubicBezTo>
                    <a:pt x="15222" y="2393"/>
                    <a:pt x="4295" y="5267"/>
                    <a:pt x="117" y="7573"/>
                  </a:cubicBezTo>
                  <a:cubicBezTo>
                    <a:pt x="117" y="7573"/>
                    <a:pt x="0" y="7907"/>
                    <a:pt x="318" y="8158"/>
                  </a:cubicBezTo>
                  <a:cubicBezTo>
                    <a:pt x="318" y="8158"/>
                    <a:pt x="10594" y="7890"/>
                    <a:pt x="15857" y="5885"/>
                  </a:cubicBezTo>
                  <a:cubicBezTo>
                    <a:pt x="21387" y="3763"/>
                    <a:pt x="24211" y="3045"/>
                    <a:pt x="26367" y="1875"/>
                  </a:cubicBezTo>
                  <a:cubicBezTo>
                    <a:pt x="27102" y="1474"/>
                    <a:pt x="27954" y="672"/>
                    <a:pt x="26199" y="572"/>
                  </a:cubicBezTo>
                  <a:cubicBezTo>
                    <a:pt x="26199" y="572"/>
                    <a:pt x="25494" y="1"/>
                    <a:pt x="237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1"/>
            <p:cNvSpPr/>
            <p:nvPr/>
          </p:nvSpPr>
          <p:spPr>
            <a:xfrm>
              <a:off x="1329477" y="1947663"/>
              <a:ext cx="309724" cy="180640"/>
            </a:xfrm>
            <a:custGeom>
              <a:rect b="b" l="l" r="r" t="t"/>
              <a:pathLst>
                <a:path extrusionOk="0" h="4688" w="8038">
                  <a:moveTo>
                    <a:pt x="1567" y="0"/>
                  </a:moveTo>
                  <a:cubicBezTo>
                    <a:pt x="812" y="0"/>
                    <a:pt x="0" y="427"/>
                    <a:pt x="0" y="427"/>
                  </a:cubicBezTo>
                  <a:lnTo>
                    <a:pt x="4044" y="4688"/>
                  </a:lnTo>
                  <a:cubicBezTo>
                    <a:pt x="6049" y="4036"/>
                    <a:pt x="8037" y="3151"/>
                    <a:pt x="8037" y="3117"/>
                  </a:cubicBezTo>
                  <a:cubicBezTo>
                    <a:pt x="7352" y="2833"/>
                    <a:pt x="2540" y="93"/>
                    <a:pt x="1755" y="10"/>
                  </a:cubicBezTo>
                  <a:cubicBezTo>
                    <a:pt x="1693" y="3"/>
                    <a:pt x="1630" y="0"/>
                    <a:pt x="15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51"/>
            <p:cNvSpPr/>
            <p:nvPr/>
          </p:nvSpPr>
          <p:spPr>
            <a:xfrm>
              <a:off x="1433130" y="1882967"/>
              <a:ext cx="1032093" cy="284640"/>
            </a:xfrm>
            <a:custGeom>
              <a:rect b="b" l="l" r="r" t="t"/>
              <a:pathLst>
                <a:path extrusionOk="0" h="7387" w="26785">
                  <a:moveTo>
                    <a:pt x="24980" y="1"/>
                  </a:moveTo>
                  <a:lnTo>
                    <a:pt x="67" y="7085"/>
                  </a:lnTo>
                  <a:cubicBezTo>
                    <a:pt x="0" y="7303"/>
                    <a:pt x="167" y="7386"/>
                    <a:pt x="167" y="7386"/>
                  </a:cubicBezTo>
                  <a:cubicBezTo>
                    <a:pt x="14971" y="6049"/>
                    <a:pt x="13300" y="5298"/>
                    <a:pt x="17544" y="3978"/>
                  </a:cubicBezTo>
                  <a:cubicBezTo>
                    <a:pt x="21889" y="2674"/>
                    <a:pt x="26784" y="937"/>
                    <a:pt x="26617" y="536"/>
                  </a:cubicBezTo>
                  <a:cubicBezTo>
                    <a:pt x="26523" y="312"/>
                    <a:pt x="26164" y="279"/>
                    <a:pt x="25960" y="279"/>
                  </a:cubicBezTo>
                  <a:cubicBezTo>
                    <a:pt x="25874" y="279"/>
                    <a:pt x="25815" y="285"/>
                    <a:pt x="25815" y="285"/>
                  </a:cubicBezTo>
                  <a:cubicBezTo>
                    <a:pt x="25581" y="101"/>
                    <a:pt x="24980" y="1"/>
                    <a:pt x="249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51"/>
            <p:cNvSpPr/>
            <p:nvPr/>
          </p:nvSpPr>
          <p:spPr>
            <a:xfrm>
              <a:off x="1429277" y="2140518"/>
              <a:ext cx="164842" cy="110781"/>
            </a:xfrm>
            <a:custGeom>
              <a:rect b="b" l="l" r="r" t="t"/>
              <a:pathLst>
                <a:path extrusionOk="0" h="2875" w="4278">
                  <a:moveTo>
                    <a:pt x="4277" y="0"/>
                  </a:moveTo>
                  <a:cubicBezTo>
                    <a:pt x="2607" y="234"/>
                    <a:pt x="1036" y="635"/>
                    <a:pt x="1069" y="669"/>
                  </a:cubicBezTo>
                  <a:cubicBezTo>
                    <a:pt x="936" y="1003"/>
                    <a:pt x="0" y="2874"/>
                    <a:pt x="0" y="2874"/>
                  </a:cubicBezTo>
                  <a:cubicBezTo>
                    <a:pt x="0" y="2874"/>
                    <a:pt x="1253" y="2423"/>
                    <a:pt x="1671" y="2239"/>
                  </a:cubicBezTo>
                  <a:cubicBezTo>
                    <a:pt x="2089" y="2039"/>
                    <a:pt x="4277" y="0"/>
                    <a:pt x="4277"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51"/>
            <p:cNvSpPr/>
            <p:nvPr/>
          </p:nvSpPr>
          <p:spPr>
            <a:xfrm>
              <a:off x="1962335" y="2192652"/>
              <a:ext cx="111436" cy="46316"/>
            </a:xfrm>
            <a:custGeom>
              <a:rect b="b" l="l" r="r" t="t"/>
              <a:pathLst>
                <a:path extrusionOk="0" h="1202" w="2892">
                  <a:moveTo>
                    <a:pt x="2741" y="1"/>
                  </a:moveTo>
                  <a:cubicBezTo>
                    <a:pt x="2741" y="1"/>
                    <a:pt x="953" y="268"/>
                    <a:pt x="285" y="335"/>
                  </a:cubicBezTo>
                  <a:lnTo>
                    <a:pt x="1" y="1137"/>
                  </a:lnTo>
                  <a:cubicBezTo>
                    <a:pt x="1" y="1137"/>
                    <a:pt x="289" y="1201"/>
                    <a:pt x="576" y="1201"/>
                  </a:cubicBezTo>
                  <a:cubicBezTo>
                    <a:pt x="648" y="1201"/>
                    <a:pt x="719" y="1197"/>
                    <a:pt x="786" y="1187"/>
                  </a:cubicBezTo>
                  <a:cubicBezTo>
                    <a:pt x="1087" y="1137"/>
                    <a:pt x="2089" y="987"/>
                    <a:pt x="2825" y="686"/>
                  </a:cubicBezTo>
                  <a:cubicBezTo>
                    <a:pt x="2825" y="686"/>
                    <a:pt x="2891" y="318"/>
                    <a:pt x="2741"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51"/>
            <p:cNvSpPr/>
            <p:nvPr/>
          </p:nvSpPr>
          <p:spPr>
            <a:xfrm>
              <a:off x="2024141" y="2060023"/>
              <a:ext cx="132667" cy="71516"/>
            </a:xfrm>
            <a:custGeom>
              <a:rect b="b" l="l" r="r" t="t"/>
              <a:pathLst>
                <a:path extrusionOk="0" h="1856" w="3443">
                  <a:moveTo>
                    <a:pt x="2958" y="1"/>
                  </a:moveTo>
                  <a:cubicBezTo>
                    <a:pt x="2958" y="1"/>
                    <a:pt x="2357" y="1"/>
                    <a:pt x="1388" y="285"/>
                  </a:cubicBezTo>
                  <a:lnTo>
                    <a:pt x="1" y="1672"/>
                  </a:lnTo>
                  <a:cubicBezTo>
                    <a:pt x="1" y="1672"/>
                    <a:pt x="535" y="1855"/>
                    <a:pt x="1137" y="1855"/>
                  </a:cubicBezTo>
                  <a:cubicBezTo>
                    <a:pt x="1137" y="1855"/>
                    <a:pt x="2557" y="1705"/>
                    <a:pt x="3259" y="1354"/>
                  </a:cubicBezTo>
                  <a:cubicBezTo>
                    <a:pt x="3259" y="1354"/>
                    <a:pt x="3443" y="452"/>
                    <a:pt x="29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51"/>
            <p:cNvSpPr/>
            <p:nvPr/>
          </p:nvSpPr>
          <p:spPr>
            <a:xfrm>
              <a:off x="2040903" y="2081293"/>
              <a:ext cx="105618" cy="44698"/>
            </a:xfrm>
            <a:custGeom>
              <a:rect b="b" l="l" r="r" t="t"/>
              <a:pathLst>
                <a:path extrusionOk="0" h="1160" w="2741">
                  <a:moveTo>
                    <a:pt x="2590" y="0"/>
                  </a:moveTo>
                  <a:cubicBezTo>
                    <a:pt x="2590" y="0"/>
                    <a:pt x="869" y="251"/>
                    <a:pt x="234" y="318"/>
                  </a:cubicBezTo>
                  <a:lnTo>
                    <a:pt x="0" y="1103"/>
                  </a:lnTo>
                  <a:cubicBezTo>
                    <a:pt x="0" y="1103"/>
                    <a:pt x="235" y="1159"/>
                    <a:pt x="487" y="1159"/>
                  </a:cubicBezTo>
                  <a:cubicBezTo>
                    <a:pt x="570" y="1159"/>
                    <a:pt x="656" y="1153"/>
                    <a:pt x="735" y="1136"/>
                  </a:cubicBezTo>
                  <a:cubicBezTo>
                    <a:pt x="1019" y="1103"/>
                    <a:pt x="1989" y="953"/>
                    <a:pt x="2674" y="652"/>
                  </a:cubicBezTo>
                  <a:cubicBezTo>
                    <a:pt x="2674" y="652"/>
                    <a:pt x="2740" y="301"/>
                    <a:pt x="2590"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51"/>
            <p:cNvSpPr/>
            <p:nvPr/>
          </p:nvSpPr>
          <p:spPr>
            <a:xfrm>
              <a:off x="1777572" y="2011742"/>
              <a:ext cx="422393" cy="351185"/>
            </a:xfrm>
            <a:custGeom>
              <a:rect b="b" l="l" r="r" t="t"/>
              <a:pathLst>
                <a:path extrusionOk="0" h="9114" w="10962">
                  <a:moveTo>
                    <a:pt x="10443" y="1"/>
                  </a:moveTo>
                  <a:cubicBezTo>
                    <a:pt x="7837" y="402"/>
                    <a:pt x="4595" y="2189"/>
                    <a:pt x="4595" y="2189"/>
                  </a:cubicBezTo>
                  <a:lnTo>
                    <a:pt x="0" y="9040"/>
                  </a:lnTo>
                  <a:cubicBezTo>
                    <a:pt x="0" y="9040"/>
                    <a:pt x="193" y="9114"/>
                    <a:pt x="508" y="9114"/>
                  </a:cubicBezTo>
                  <a:cubicBezTo>
                    <a:pt x="863" y="9114"/>
                    <a:pt x="1372" y="9020"/>
                    <a:pt x="1939" y="8622"/>
                  </a:cubicBezTo>
                  <a:cubicBezTo>
                    <a:pt x="4178" y="7002"/>
                    <a:pt x="10961" y="1"/>
                    <a:pt x="104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51"/>
            <p:cNvSpPr/>
            <p:nvPr/>
          </p:nvSpPr>
          <p:spPr>
            <a:xfrm>
              <a:off x="2389853" y="1870097"/>
              <a:ext cx="38032" cy="29709"/>
            </a:xfrm>
            <a:custGeom>
              <a:rect b="b" l="l" r="r" t="t"/>
              <a:pathLst>
                <a:path extrusionOk="0" h="771" w="987">
                  <a:moveTo>
                    <a:pt x="652" y="1"/>
                  </a:moveTo>
                  <a:cubicBezTo>
                    <a:pt x="652" y="1"/>
                    <a:pt x="585" y="285"/>
                    <a:pt x="34" y="519"/>
                  </a:cubicBezTo>
                  <a:lnTo>
                    <a:pt x="0" y="769"/>
                  </a:lnTo>
                  <a:cubicBezTo>
                    <a:pt x="0" y="770"/>
                    <a:pt x="2" y="771"/>
                    <a:pt x="6" y="771"/>
                  </a:cubicBezTo>
                  <a:cubicBezTo>
                    <a:pt x="76" y="771"/>
                    <a:pt x="733" y="626"/>
                    <a:pt x="986" y="168"/>
                  </a:cubicBezTo>
                  <a:cubicBezTo>
                    <a:pt x="903" y="118"/>
                    <a:pt x="802" y="68"/>
                    <a:pt x="652"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 name="Google Shape;516;p51"/>
          <p:cNvSpPr/>
          <p:nvPr/>
        </p:nvSpPr>
        <p:spPr>
          <a:xfrm>
            <a:off x="-195099" y="2327208"/>
            <a:ext cx="3335026" cy="2816764"/>
          </a:xfrm>
          <a:custGeom>
            <a:rect b="b" l="l" r="r" t="t"/>
            <a:pathLst>
              <a:path extrusionOk="0" h="73101" w="86551">
                <a:moveTo>
                  <a:pt x="5063" y="18130"/>
                </a:moveTo>
                <a:lnTo>
                  <a:pt x="5063" y="73101"/>
                </a:lnTo>
                <a:lnTo>
                  <a:pt x="86551" y="73101"/>
                </a:lnTo>
                <a:lnTo>
                  <a:pt x="86551" y="24061"/>
                </a:lnTo>
                <a:cubicBezTo>
                  <a:pt x="81204" y="21304"/>
                  <a:pt x="73551" y="20887"/>
                  <a:pt x="68472" y="25064"/>
                </a:cubicBezTo>
                <a:cubicBezTo>
                  <a:pt x="65297" y="27670"/>
                  <a:pt x="62825" y="31680"/>
                  <a:pt x="62106" y="35774"/>
                </a:cubicBezTo>
                <a:cubicBezTo>
                  <a:pt x="61304" y="40185"/>
                  <a:pt x="63627" y="44880"/>
                  <a:pt x="66066" y="46116"/>
                </a:cubicBezTo>
                <a:cubicBezTo>
                  <a:pt x="67804" y="46985"/>
                  <a:pt x="65565" y="49024"/>
                  <a:pt x="64830" y="49575"/>
                </a:cubicBezTo>
                <a:cubicBezTo>
                  <a:pt x="63159" y="50878"/>
                  <a:pt x="61020" y="50945"/>
                  <a:pt x="60569" y="50377"/>
                </a:cubicBezTo>
                <a:cubicBezTo>
                  <a:pt x="60201" y="49909"/>
                  <a:pt x="61521" y="49224"/>
                  <a:pt x="61221" y="48055"/>
                </a:cubicBezTo>
                <a:cubicBezTo>
                  <a:pt x="60786" y="46751"/>
                  <a:pt x="60485" y="45882"/>
                  <a:pt x="59483" y="44730"/>
                </a:cubicBezTo>
                <a:cubicBezTo>
                  <a:pt x="56592" y="41555"/>
                  <a:pt x="51830" y="40820"/>
                  <a:pt x="48355" y="43727"/>
                </a:cubicBezTo>
                <a:cubicBezTo>
                  <a:pt x="45748" y="45899"/>
                  <a:pt x="45180" y="48372"/>
                  <a:pt x="40986" y="47202"/>
                </a:cubicBezTo>
                <a:cubicBezTo>
                  <a:pt x="37661" y="46317"/>
                  <a:pt x="36057" y="37010"/>
                  <a:pt x="30560" y="42708"/>
                </a:cubicBezTo>
                <a:cubicBezTo>
                  <a:pt x="29976" y="40235"/>
                  <a:pt x="26801" y="40385"/>
                  <a:pt x="25782" y="42557"/>
                </a:cubicBezTo>
                <a:cubicBezTo>
                  <a:pt x="24779" y="38664"/>
                  <a:pt x="26216" y="34170"/>
                  <a:pt x="21003" y="32867"/>
                </a:cubicBezTo>
                <a:cubicBezTo>
                  <a:pt x="18246" y="32148"/>
                  <a:pt x="14921" y="33017"/>
                  <a:pt x="12448" y="34454"/>
                </a:cubicBezTo>
                <a:cubicBezTo>
                  <a:pt x="11011" y="35339"/>
                  <a:pt x="10426" y="36492"/>
                  <a:pt x="9274" y="34755"/>
                </a:cubicBezTo>
                <a:cubicBezTo>
                  <a:pt x="8405" y="33451"/>
                  <a:pt x="9407" y="33151"/>
                  <a:pt x="7987" y="31279"/>
                </a:cubicBezTo>
                <a:cubicBezTo>
                  <a:pt x="7018" y="30026"/>
                  <a:pt x="6249" y="29826"/>
                  <a:pt x="6433" y="27269"/>
                </a:cubicBezTo>
                <a:cubicBezTo>
                  <a:pt x="6684" y="23978"/>
                  <a:pt x="0" y="17060"/>
                  <a:pt x="27553" y="953"/>
                </a:cubicBezTo>
                <a:cubicBezTo>
                  <a:pt x="28622" y="268"/>
                  <a:pt x="28305" y="1"/>
                  <a:pt x="27035" y="335"/>
                </a:cubicBezTo>
                <a:cubicBezTo>
                  <a:pt x="25615" y="686"/>
                  <a:pt x="19683" y="2524"/>
                  <a:pt x="15356" y="4378"/>
                </a:cubicBezTo>
                <a:cubicBezTo>
                  <a:pt x="3977" y="9291"/>
                  <a:pt x="5063" y="18130"/>
                  <a:pt x="5063" y="18130"/>
                </a:cubicBezTo>
                <a:close/>
              </a:path>
            </a:pathLst>
          </a:custGeom>
          <a:gradFill>
            <a:gsLst>
              <a:gs pos="0">
                <a:srgbClr val="FCBC5D"/>
              </a:gs>
              <a:gs pos="100000">
                <a:srgbClr val="F2724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1"/>
          <p:cNvSpPr/>
          <p:nvPr/>
        </p:nvSpPr>
        <p:spPr>
          <a:xfrm>
            <a:off x="925156" y="2160478"/>
            <a:ext cx="363130" cy="164226"/>
          </a:xfrm>
          <a:custGeom>
            <a:rect b="b" l="l" r="r" t="t"/>
            <a:pathLst>
              <a:path extrusionOk="0" h="4262" w="9424">
                <a:moveTo>
                  <a:pt x="151" y="3910"/>
                </a:moveTo>
                <a:cubicBezTo>
                  <a:pt x="268" y="4261"/>
                  <a:pt x="3943" y="3091"/>
                  <a:pt x="6266" y="2356"/>
                </a:cubicBezTo>
                <a:cubicBezTo>
                  <a:pt x="8588" y="1638"/>
                  <a:pt x="9424" y="1237"/>
                  <a:pt x="9340" y="602"/>
                </a:cubicBezTo>
                <a:cubicBezTo>
                  <a:pt x="9257" y="0"/>
                  <a:pt x="6065" y="936"/>
                  <a:pt x="4712" y="1588"/>
                </a:cubicBezTo>
                <a:cubicBezTo>
                  <a:pt x="3325" y="2256"/>
                  <a:pt x="0" y="3492"/>
                  <a:pt x="151" y="3910"/>
                </a:cubicBezTo>
                <a:close/>
              </a:path>
            </a:pathLst>
          </a:custGeom>
          <a:solidFill>
            <a:srgbClr val="F797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51"/>
          <p:cNvSpPr/>
          <p:nvPr/>
        </p:nvSpPr>
        <p:spPr>
          <a:xfrm>
            <a:off x="-9" y="4008882"/>
            <a:ext cx="793847" cy="1135090"/>
          </a:xfrm>
          <a:custGeom>
            <a:rect b="b" l="l" r="r" t="t"/>
            <a:pathLst>
              <a:path extrusionOk="0" h="29458" w="20602">
                <a:moveTo>
                  <a:pt x="0" y="1"/>
                </a:moveTo>
                <a:lnTo>
                  <a:pt x="0" y="29458"/>
                </a:lnTo>
                <a:lnTo>
                  <a:pt x="20602" y="29458"/>
                </a:lnTo>
                <a:cubicBezTo>
                  <a:pt x="14988" y="28856"/>
                  <a:pt x="17711" y="25748"/>
                  <a:pt x="15957" y="22824"/>
                </a:cubicBezTo>
                <a:cubicBezTo>
                  <a:pt x="14992" y="21230"/>
                  <a:pt x="14069" y="20410"/>
                  <a:pt x="12777" y="20410"/>
                </a:cubicBezTo>
                <a:cubicBezTo>
                  <a:pt x="12078" y="20410"/>
                  <a:pt x="11272" y="20650"/>
                  <a:pt x="10293" y="21137"/>
                </a:cubicBezTo>
                <a:cubicBezTo>
                  <a:pt x="12248" y="16835"/>
                  <a:pt x="9150" y="13026"/>
                  <a:pt x="4919" y="13026"/>
                </a:cubicBezTo>
                <a:cubicBezTo>
                  <a:pt x="4812" y="13026"/>
                  <a:pt x="4704" y="13028"/>
                  <a:pt x="4595" y="13033"/>
                </a:cubicBezTo>
                <a:cubicBezTo>
                  <a:pt x="6483" y="6767"/>
                  <a:pt x="3860" y="2340"/>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51"/>
          <p:cNvSpPr/>
          <p:nvPr/>
        </p:nvSpPr>
        <p:spPr>
          <a:xfrm>
            <a:off x="1682281" y="3309054"/>
            <a:ext cx="5715911" cy="195402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1"/>
          <p:cNvSpPr/>
          <p:nvPr/>
        </p:nvSpPr>
        <p:spPr>
          <a:xfrm>
            <a:off x="1426720" y="30888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51"/>
          <p:cNvSpPr/>
          <p:nvPr/>
        </p:nvSpPr>
        <p:spPr>
          <a:xfrm>
            <a:off x="5736439" y="3620012"/>
            <a:ext cx="4248632" cy="2511124"/>
          </a:xfrm>
          <a:custGeom>
            <a:rect b="b" l="l" r="r" t="t"/>
            <a:pathLst>
              <a:path extrusionOk="0" h="65169" w="110261">
                <a:moveTo>
                  <a:pt x="59187" y="1"/>
                </a:moveTo>
                <a:cubicBezTo>
                  <a:pt x="53901" y="1"/>
                  <a:pt x="48943" y="2323"/>
                  <a:pt x="45531" y="6183"/>
                </a:cubicBezTo>
                <a:cubicBezTo>
                  <a:pt x="44464" y="7391"/>
                  <a:pt x="42952" y="8026"/>
                  <a:pt x="41382" y="8026"/>
                </a:cubicBezTo>
                <a:cubicBezTo>
                  <a:pt x="40912" y="8026"/>
                  <a:pt x="40437" y="7969"/>
                  <a:pt x="39967" y="7854"/>
                </a:cubicBezTo>
                <a:lnTo>
                  <a:pt x="39934" y="7854"/>
                </a:lnTo>
                <a:cubicBezTo>
                  <a:pt x="38270" y="7457"/>
                  <a:pt x="36605" y="7267"/>
                  <a:pt x="34966" y="7267"/>
                </a:cubicBezTo>
                <a:cubicBezTo>
                  <a:pt x="28742" y="7267"/>
                  <a:pt x="22899" y="10011"/>
                  <a:pt x="18931" y="14587"/>
                </a:cubicBezTo>
                <a:cubicBezTo>
                  <a:pt x="16458" y="17444"/>
                  <a:pt x="13300" y="19717"/>
                  <a:pt x="9691" y="20853"/>
                </a:cubicBezTo>
                <a:cubicBezTo>
                  <a:pt x="5631" y="22106"/>
                  <a:pt x="2340" y="25448"/>
                  <a:pt x="1354" y="29892"/>
                </a:cubicBezTo>
                <a:cubicBezTo>
                  <a:pt x="0" y="36074"/>
                  <a:pt x="3693" y="42340"/>
                  <a:pt x="9725" y="44161"/>
                </a:cubicBezTo>
                <a:cubicBezTo>
                  <a:pt x="10909" y="44516"/>
                  <a:pt x="12099" y="44684"/>
                  <a:pt x="13265" y="44684"/>
                </a:cubicBezTo>
                <a:cubicBezTo>
                  <a:pt x="15504" y="44684"/>
                  <a:pt x="17653" y="44062"/>
                  <a:pt x="19499" y="42941"/>
                </a:cubicBezTo>
                <a:cubicBezTo>
                  <a:pt x="22240" y="45882"/>
                  <a:pt x="25815" y="48054"/>
                  <a:pt x="29992" y="49057"/>
                </a:cubicBezTo>
                <a:cubicBezTo>
                  <a:pt x="31636" y="49441"/>
                  <a:pt x="33296" y="49631"/>
                  <a:pt x="34921" y="49631"/>
                </a:cubicBezTo>
                <a:cubicBezTo>
                  <a:pt x="35625" y="49631"/>
                  <a:pt x="36323" y="49595"/>
                  <a:pt x="37010" y="49525"/>
                </a:cubicBezTo>
                <a:cubicBezTo>
                  <a:pt x="38163" y="56709"/>
                  <a:pt x="43476" y="62841"/>
                  <a:pt x="50995" y="64646"/>
                </a:cubicBezTo>
                <a:cubicBezTo>
                  <a:pt x="52460" y="64999"/>
                  <a:pt x="53925" y="65168"/>
                  <a:pt x="55368" y="65168"/>
                </a:cubicBezTo>
                <a:cubicBezTo>
                  <a:pt x="63749" y="65168"/>
                  <a:pt x="71346" y="59455"/>
                  <a:pt x="73384" y="50945"/>
                </a:cubicBezTo>
                <a:cubicBezTo>
                  <a:pt x="73535" y="50360"/>
                  <a:pt x="73635" y="49775"/>
                  <a:pt x="73719" y="49174"/>
                </a:cubicBezTo>
                <a:cubicBezTo>
                  <a:pt x="75774" y="50845"/>
                  <a:pt x="78197" y="52098"/>
                  <a:pt x="80953" y="52766"/>
                </a:cubicBezTo>
                <a:cubicBezTo>
                  <a:pt x="82340" y="53110"/>
                  <a:pt x="83740" y="53272"/>
                  <a:pt x="85120" y="53272"/>
                </a:cubicBezTo>
                <a:cubicBezTo>
                  <a:pt x="85952" y="53272"/>
                  <a:pt x="86776" y="53213"/>
                  <a:pt x="87587" y="53100"/>
                </a:cubicBezTo>
                <a:cubicBezTo>
                  <a:pt x="89308" y="55707"/>
                  <a:pt x="92065" y="57628"/>
                  <a:pt x="95440" y="58213"/>
                </a:cubicBezTo>
                <a:cubicBezTo>
                  <a:pt x="96107" y="58330"/>
                  <a:pt x="96772" y="58386"/>
                  <a:pt x="97430" y="58386"/>
                </a:cubicBezTo>
                <a:cubicBezTo>
                  <a:pt x="102609" y="58386"/>
                  <a:pt x="107335" y="54888"/>
                  <a:pt x="108773" y="49759"/>
                </a:cubicBezTo>
                <a:cubicBezTo>
                  <a:pt x="110260" y="44429"/>
                  <a:pt x="107787" y="38948"/>
                  <a:pt x="103193" y="36375"/>
                </a:cubicBezTo>
                <a:cubicBezTo>
                  <a:pt x="103744" y="27787"/>
                  <a:pt x="98063" y="19767"/>
                  <a:pt x="89408" y="17695"/>
                </a:cubicBezTo>
                <a:cubicBezTo>
                  <a:pt x="89057" y="17611"/>
                  <a:pt x="88723" y="17528"/>
                  <a:pt x="88372" y="17461"/>
                </a:cubicBezTo>
                <a:cubicBezTo>
                  <a:pt x="82725" y="16442"/>
                  <a:pt x="77695" y="13267"/>
                  <a:pt x="74604" y="8455"/>
                </a:cubicBezTo>
                <a:cubicBezTo>
                  <a:pt x="72165" y="4612"/>
                  <a:pt x="68272" y="1655"/>
                  <a:pt x="63493" y="519"/>
                </a:cubicBezTo>
                <a:cubicBezTo>
                  <a:pt x="62050" y="168"/>
                  <a:pt x="60607" y="1"/>
                  <a:pt x="591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51"/>
          <p:cNvSpPr/>
          <p:nvPr/>
        </p:nvSpPr>
        <p:spPr>
          <a:xfrm>
            <a:off x="6257938" y="3616158"/>
            <a:ext cx="1897379" cy="567892"/>
          </a:xfrm>
          <a:custGeom>
            <a:rect b="b" l="l" r="r" t="t"/>
            <a:pathLst>
              <a:path extrusionOk="0" h="14738" w="49241">
                <a:moveTo>
                  <a:pt x="43643" y="10844"/>
                </a:moveTo>
                <a:cubicBezTo>
                  <a:pt x="43593" y="7837"/>
                  <a:pt x="40803" y="5414"/>
                  <a:pt x="37361" y="5414"/>
                </a:cubicBezTo>
                <a:cubicBezTo>
                  <a:pt x="36726" y="5414"/>
                  <a:pt x="36108" y="5497"/>
                  <a:pt x="35539" y="5648"/>
                </a:cubicBezTo>
                <a:cubicBezTo>
                  <a:pt x="34420" y="2373"/>
                  <a:pt x="31296" y="0"/>
                  <a:pt x="27653" y="0"/>
                </a:cubicBezTo>
                <a:cubicBezTo>
                  <a:pt x="23760" y="0"/>
                  <a:pt x="20502" y="2657"/>
                  <a:pt x="19566" y="6249"/>
                </a:cubicBezTo>
                <a:cubicBezTo>
                  <a:pt x="18513" y="5715"/>
                  <a:pt x="17310" y="5414"/>
                  <a:pt x="15990" y="5414"/>
                </a:cubicBezTo>
                <a:cubicBezTo>
                  <a:pt x="12816" y="5414"/>
                  <a:pt x="10159" y="7185"/>
                  <a:pt x="9441" y="9608"/>
                </a:cubicBezTo>
                <a:cubicBezTo>
                  <a:pt x="4211" y="9808"/>
                  <a:pt x="0" y="11396"/>
                  <a:pt x="134" y="13317"/>
                </a:cubicBezTo>
                <a:cubicBezTo>
                  <a:pt x="251" y="14737"/>
                  <a:pt x="49224" y="14069"/>
                  <a:pt x="49224" y="12916"/>
                </a:cubicBezTo>
                <a:cubicBezTo>
                  <a:pt x="49241" y="11863"/>
                  <a:pt x="46851" y="11011"/>
                  <a:pt x="43643" y="10844"/>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 name="Google Shape;523;p51"/>
          <p:cNvGrpSpPr/>
          <p:nvPr/>
        </p:nvGrpSpPr>
        <p:grpSpPr>
          <a:xfrm>
            <a:off x="272740" y="252581"/>
            <a:ext cx="1252660" cy="1204643"/>
            <a:chOff x="7384701" y="199425"/>
            <a:chExt cx="1572114" cy="1511851"/>
          </a:xfrm>
        </p:grpSpPr>
        <p:sp>
          <p:nvSpPr>
            <p:cNvPr id="524" name="Google Shape;524;p51"/>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51"/>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51"/>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 name="Google Shape;527;p51"/>
          <p:cNvSpPr txBox="1"/>
          <p:nvPr>
            <p:ph type="ctrTitle"/>
          </p:nvPr>
        </p:nvSpPr>
        <p:spPr>
          <a:xfrm>
            <a:off x="2377800" y="811653"/>
            <a:ext cx="6226200" cy="1386300"/>
          </a:xfrm>
          <a:prstGeom prst="rect">
            <a:avLst/>
          </a:prstGeom>
        </p:spPr>
        <p:txBody>
          <a:bodyPr anchorCtr="0" anchor="t" bIns="91425" lIns="91425" spcFirstLastPara="1" rIns="91425" wrap="square" tIns="91425">
            <a:noAutofit/>
          </a:bodyPr>
          <a:lstStyle>
            <a:lvl1pPr lvl="0" rtl="0" algn="r">
              <a:lnSpc>
                <a:spcPct val="90000"/>
              </a:lnSpc>
              <a:spcBef>
                <a:spcPts val="0"/>
              </a:spcBef>
              <a:spcAft>
                <a:spcPts val="0"/>
              </a:spcAft>
              <a:buClr>
                <a:schemeClr val="dk2"/>
              </a:buClr>
              <a:buSzPts val="3700"/>
              <a:buFont typeface="Poppins Black"/>
              <a:buNone/>
              <a:defRPr sz="7000">
                <a:solidFill>
                  <a:schemeClr val="dk2"/>
                </a:solidFill>
              </a:defRPr>
            </a:lvl1pPr>
            <a:lvl2pPr lvl="1" rtl="0" algn="ctr">
              <a:spcBef>
                <a:spcPts val="0"/>
              </a:spcBef>
              <a:spcAft>
                <a:spcPts val="0"/>
              </a:spcAft>
              <a:buClr>
                <a:schemeClr val="dk2"/>
              </a:buClr>
              <a:buSzPts val="5200"/>
              <a:buNone/>
              <a:defRPr sz="5200">
                <a:solidFill>
                  <a:schemeClr val="dk2"/>
                </a:solidFill>
              </a:defRPr>
            </a:lvl2pPr>
            <a:lvl3pPr lvl="2" rtl="0" algn="ctr">
              <a:spcBef>
                <a:spcPts val="0"/>
              </a:spcBef>
              <a:spcAft>
                <a:spcPts val="0"/>
              </a:spcAft>
              <a:buClr>
                <a:schemeClr val="dk2"/>
              </a:buClr>
              <a:buSzPts val="5200"/>
              <a:buNone/>
              <a:defRPr sz="5200">
                <a:solidFill>
                  <a:schemeClr val="dk2"/>
                </a:solidFill>
              </a:defRPr>
            </a:lvl3pPr>
            <a:lvl4pPr lvl="3" rtl="0" algn="ctr">
              <a:spcBef>
                <a:spcPts val="0"/>
              </a:spcBef>
              <a:spcAft>
                <a:spcPts val="0"/>
              </a:spcAft>
              <a:buClr>
                <a:schemeClr val="dk2"/>
              </a:buClr>
              <a:buSzPts val="5200"/>
              <a:buNone/>
              <a:defRPr sz="5200">
                <a:solidFill>
                  <a:schemeClr val="dk2"/>
                </a:solidFill>
              </a:defRPr>
            </a:lvl4pPr>
            <a:lvl5pPr lvl="4" rtl="0" algn="ctr">
              <a:spcBef>
                <a:spcPts val="0"/>
              </a:spcBef>
              <a:spcAft>
                <a:spcPts val="0"/>
              </a:spcAft>
              <a:buClr>
                <a:schemeClr val="dk2"/>
              </a:buClr>
              <a:buSzPts val="5200"/>
              <a:buNone/>
              <a:defRPr sz="5200">
                <a:solidFill>
                  <a:schemeClr val="dk2"/>
                </a:solidFill>
              </a:defRPr>
            </a:lvl5pPr>
            <a:lvl6pPr lvl="5" rtl="0" algn="ctr">
              <a:spcBef>
                <a:spcPts val="0"/>
              </a:spcBef>
              <a:spcAft>
                <a:spcPts val="0"/>
              </a:spcAft>
              <a:buClr>
                <a:schemeClr val="dk2"/>
              </a:buClr>
              <a:buSzPts val="5200"/>
              <a:buNone/>
              <a:defRPr sz="5200">
                <a:solidFill>
                  <a:schemeClr val="dk2"/>
                </a:solidFill>
              </a:defRPr>
            </a:lvl6pPr>
            <a:lvl7pPr lvl="6" rtl="0" algn="ctr">
              <a:spcBef>
                <a:spcPts val="0"/>
              </a:spcBef>
              <a:spcAft>
                <a:spcPts val="0"/>
              </a:spcAft>
              <a:buClr>
                <a:schemeClr val="dk2"/>
              </a:buClr>
              <a:buSzPts val="5200"/>
              <a:buNone/>
              <a:defRPr sz="5200">
                <a:solidFill>
                  <a:schemeClr val="dk2"/>
                </a:solidFill>
              </a:defRPr>
            </a:lvl7pPr>
            <a:lvl8pPr lvl="7" rtl="0" algn="ctr">
              <a:spcBef>
                <a:spcPts val="0"/>
              </a:spcBef>
              <a:spcAft>
                <a:spcPts val="0"/>
              </a:spcAft>
              <a:buClr>
                <a:schemeClr val="dk2"/>
              </a:buClr>
              <a:buSzPts val="5200"/>
              <a:buNone/>
              <a:defRPr sz="5200">
                <a:solidFill>
                  <a:schemeClr val="dk2"/>
                </a:solidFill>
              </a:defRPr>
            </a:lvl8pPr>
            <a:lvl9pPr lvl="8" rtl="0" algn="ctr">
              <a:spcBef>
                <a:spcPts val="0"/>
              </a:spcBef>
              <a:spcAft>
                <a:spcPts val="0"/>
              </a:spcAft>
              <a:buClr>
                <a:schemeClr val="dk2"/>
              </a:buClr>
              <a:buSzPts val="5200"/>
              <a:buNone/>
              <a:defRPr sz="5200">
                <a:solidFill>
                  <a:schemeClr val="dk2"/>
                </a:solidFill>
              </a:defRPr>
            </a:lvl9pPr>
          </a:lstStyle>
          <a:p/>
        </p:txBody>
      </p:sp>
      <p:sp>
        <p:nvSpPr>
          <p:cNvPr id="528" name="Google Shape;528;p51"/>
          <p:cNvSpPr txBox="1"/>
          <p:nvPr>
            <p:ph idx="1" type="subTitle"/>
          </p:nvPr>
        </p:nvSpPr>
        <p:spPr>
          <a:xfrm>
            <a:off x="3306000" y="2426888"/>
            <a:ext cx="5234700" cy="4023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b" bIns="91425" lIns="91425" spcFirstLastPara="1" rIns="91425" wrap="square" tIns="91425">
            <a:noAutofit/>
          </a:bodyPr>
          <a:lstStyle>
            <a:lvl1pPr lvl="0" rtl="0" algn="r">
              <a:lnSpc>
                <a:spcPct val="100000"/>
              </a:lnSpc>
              <a:spcBef>
                <a:spcPts val="0"/>
              </a:spcBef>
              <a:spcAft>
                <a:spcPts val="0"/>
              </a:spcAft>
              <a:buSzPts val="1400"/>
              <a:buFont typeface="Lato"/>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TITLE_AND_TWO_COLUMNS_1">
    <p:bg>
      <p:bgPr>
        <a:solidFill>
          <a:srgbClr val="9E9E9E">
            <a:alpha val="0"/>
          </a:srgbClr>
        </a:solidFill>
      </p:bgPr>
    </p:bg>
    <p:spTree>
      <p:nvGrpSpPr>
        <p:cNvPr id="67" name="Shape 67"/>
        <p:cNvGrpSpPr/>
        <p:nvPr/>
      </p:nvGrpSpPr>
      <p:grpSpPr>
        <a:xfrm>
          <a:off x="0" y="0"/>
          <a:ext cx="0" cy="0"/>
          <a:chOff x="0" y="0"/>
          <a:chExt cx="0" cy="0"/>
        </a:xfrm>
      </p:grpSpPr>
      <p:sp>
        <p:nvSpPr>
          <p:cNvPr id="68" name="Google Shape;68;p6"/>
          <p:cNvSpPr/>
          <p:nvPr/>
        </p:nvSpPr>
        <p:spPr>
          <a:xfrm>
            <a:off x="259050" y="3892000"/>
            <a:ext cx="5155928" cy="1783236"/>
          </a:xfrm>
          <a:custGeom>
            <a:rect b="b" l="l" r="r" t="t"/>
            <a:pathLst>
              <a:path extrusionOk="0" h="46150" w="133435">
                <a:moveTo>
                  <a:pt x="124446" y="38146"/>
                </a:moveTo>
                <a:cubicBezTo>
                  <a:pt x="126701" y="35539"/>
                  <a:pt x="127904" y="32198"/>
                  <a:pt x="127821" y="28756"/>
                </a:cubicBezTo>
                <a:cubicBezTo>
                  <a:pt x="127670" y="21604"/>
                  <a:pt x="121956" y="15623"/>
                  <a:pt x="114805" y="15188"/>
                </a:cubicBezTo>
                <a:cubicBezTo>
                  <a:pt x="106785" y="14670"/>
                  <a:pt x="100001" y="21036"/>
                  <a:pt x="100001" y="29056"/>
                </a:cubicBezTo>
                <a:lnTo>
                  <a:pt x="100001" y="29357"/>
                </a:lnTo>
                <a:cubicBezTo>
                  <a:pt x="97679" y="26717"/>
                  <a:pt x="94086" y="25581"/>
                  <a:pt x="90678" y="26400"/>
                </a:cubicBezTo>
                <a:cubicBezTo>
                  <a:pt x="90059" y="20034"/>
                  <a:pt x="84696" y="15172"/>
                  <a:pt x="78313" y="15172"/>
                </a:cubicBezTo>
                <a:lnTo>
                  <a:pt x="78313" y="14854"/>
                </a:lnTo>
                <a:cubicBezTo>
                  <a:pt x="78313" y="7970"/>
                  <a:pt x="73301" y="2122"/>
                  <a:pt x="66500" y="1070"/>
                </a:cubicBezTo>
                <a:cubicBezTo>
                  <a:pt x="59717" y="0"/>
                  <a:pt x="53167" y="4060"/>
                  <a:pt x="51078" y="10610"/>
                </a:cubicBezTo>
                <a:cubicBezTo>
                  <a:pt x="47369" y="4261"/>
                  <a:pt x="40435" y="518"/>
                  <a:pt x="33100" y="919"/>
                </a:cubicBezTo>
                <a:cubicBezTo>
                  <a:pt x="23392" y="1437"/>
                  <a:pt x="15456" y="9173"/>
                  <a:pt x="14670" y="18847"/>
                </a:cubicBezTo>
                <a:cubicBezTo>
                  <a:pt x="14453" y="21437"/>
                  <a:pt x="14754" y="24044"/>
                  <a:pt x="15556" y="26500"/>
                </a:cubicBezTo>
                <a:cubicBezTo>
                  <a:pt x="10009" y="28889"/>
                  <a:pt x="8321" y="35940"/>
                  <a:pt x="12181" y="40569"/>
                </a:cubicBezTo>
                <a:cubicBezTo>
                  <a:pt x="4979" y="41137"/>
                  <a:pt x="0" y="42373"/>
                  <a:pt x="0" y="43810"/>
                </a:cubicBezTo>
                <a:cubicBezTo>
                  <a:pt x="0" y="45782"/>
                  <a:pt x="133435" y="46149"/>
                  <a:pt x="133435" y="42975"/>
                </a:cubicBezTo>
                <a:cubicBezTo>
                  <a:pt x="133435" y="40953"/>
                  <a:pt x="129859" y="39165"/>
                  <a:pt x="124446" y="38146"/>
                </a:cubicBezTo>
                <a:close/>
              </a:path>
            </a:pathLst>
          </a:custGeom>
          <a:gradFill>
            <a:gsLst>
              <a:gs pos="0">
                <a:srgbClr val="F27243"/>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 name="Google Shape;69;p6"/>
          <p:cNvGrpSpPr/>
          <p:nvPr/>
        </p:nvGrpSpPr>
        <p:grpSpPr>
          <a:xfrm>
            <a:off x="7406901" y="172450"/>
            <a:ext cx="1572114" cy="1511851"/>
            <a:chOff x="7384701" y="199425"/>
            <a:chExt cx="1572114" cy="1511851"/>
          </a:xfrm>
        </p:grpSpPr>
        <p:sp>
          <p:nvSpPr>
            <p:cNvPr id="70" name="Google Shape;70;p6"/>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solidFill>
              <a:srgbClr val="F79750"/>
            </a:solidFill>
            <a:ln cap="flat" cmpd="sng" w="19050">
              <a:solidFill>
                <a:srgbClr val="F7975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6"/>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solidFill>
              <a:srgbClr val="F79750"/>
            </a:solidFill>
            <a:ln cap="flat" cmpd="sng" w="9525">
              <a:solidFill>
                <a:srgbClr val="F7975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6"/>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79750"/>
            </a:solidFill>
            <a:ln cap="flat" cmpd="sng" w="9525">
              <a:solidFill>
                <a:srgbClr val="F7975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6"/>
          <p:cNvSpPr/>
          <p:nvPr/>
        </p:nvSpPr>
        <p:spPr>
          <a:xfrm>
            <a:off x="1747777" y="4458293"/>
            <a:ext cx="1756768" cy="877630"/>
          </a:xfrm>
          <a:custGeom>
            <a:rect b="b" l="l" r="r" t="t"/>
            <a:pathLst>
              <a:path extrusionOk="0" h="22713" w="45465">
                <a:moveTo>
                  <a:pt x="25261" y="1"/>
                </a:moveTo>
                <a:cubicBezTo>
                  <a:pt x="20045" y="1"/>
                  <a:pt x="15558" y="3786"/>
                  <a:pt x="14704" y="8960"/>
                </a:cubicBezTo>
                <a:cubicBezTo>
                  <a:pt x="13708" y="8514"/>
                  <a:pt x="12703" y="8311"/>
                  <a:pt x="11732" y="8311"/>
                </a:cubicBezTo>
                <a:cubicBezTo>
                  <a:pt x="7131" y="8311"/>
                  <a:pt x="3302" y="12870"/>
                  <a:pt x="4930" y="17782"/>
                </a:cubicBezTo>
                <a:cubicBezTo>
                  <a:pt x="2123" y="17966"/>
                  <a:pt x="1" y="19002"/>
                  <a:pt x="1" y="20221"/>
                </a:cubicBezTo>
                <a:cubicBezTo>
                  <a:pt x="1" y="21591"/>
                  <a:pt x="2641" y="22711"/>
                  <a:pt x="5882" y="22711"/>
                </a:cubicBezTo>
                <a:cubicBezTo>
                  <a:pt x="5939" y="22712"/>
                  <a:pt x="5996" y="22712"/>
                  <a:pt x="6052" y="22712"/>
                </a:cubicBezTo>
                <a:cubicBezTo>
                  <a:pt x="7132" y="22712"/>
                  <a:pt x="8209" y="22561"/>
                  <a:pt x="9240" y="22260"/>
                </a:cubicBezTo>
                <a:cubicBezTo>
                  <a:pt x="10055" y="22559"/>
                  <a:pt x="10916" y="22712"/>
                  <a:pt x="11778" y="22712"/>
                </a:cubicBezTo>
                <a:cubicBezTo>
                  <a:pt x="12455" y="22712"/>
                  <a:pt x="13131" y="22618"/>
                  <a:pt x="13785" y="22427"/>
                </a:cubicBezTo>
                <a:cubicBezTo>
                  <a:pt x="16316" y="21680"/>
                  <a:pt x="18914" y="21231"/>
                  <a:pt x="21528" y="21231"/>
                </a:cubicBezTo>
                <a:cubicBezTo>
                  <a:pt x="22366" y="21231"/>
                  <a:pt x="23205" y="21277"/>
                  <a:pt x="24044" y="21374"/>
                </a:cubicBezTo>
                <a:cubicBezTo>
                  <a:pt x="24443" y="21421"/>
                  <a:pt x="24847" y="21443"/>
                  <a:pt x="25252" y="21443"/>
                </a:cubicBezTo>
                <a:cubicBezTo>
                  <a:pt x="25865" y="21443"/>
                  <a:pt x="26481" y="21391"/>
                  <a:pt x="27085" y="21291"/>
                </a:cubicBezTo>
                <a:cubicBezTo>
                  <a:pt x="27703" y="21174"/>
                  <a:pt x="28330" y="21115"/>
                  <a:pt x="28957" y="21115"/>
                </a:cubicBezTo>
                <a:cubicBezTo>
                  <a:pt x="29583" y="21115"/>
                  <a:pt x="30210" y="21174"/>
                  <a:pt x="30828" y="21291"/>
                </a:cubicBezTo>
                <a:cubicBezTo>
                  <a:pt x="31279" y="21391"/>
                  <a:pt x="31747" y="21441"/>
                  <a:pt x="32231" y="21441"/>
                </a:cubicBezTo>
                <a:cubicBezTo>
                  <a:pt x="32632" y="21441"/>
                  <a:pt x="33050" y="21408"/>
                  <a:pt x="33451" y="21324"/>
                </a:cubicBezTo>
                <a:cubicBezTo>
                  <a:pt x="34420" y="21408"/>
                  <a:pt x="35473" y="21441"/>
                  <a:pt x="36559" y="21441"/>
                </a:cubicBezTo>
                <a:cubicBezTo>
                  <a:pt x="41471" y="21441"/>
                  <a:pt x="45465" y="20606"/>
                  <a:pt x="45465" y="19586"/>
                </a:cubicBezTo>
                <a:cubicBezTo>
                  <a:pt x="45465" y="18684"/>
                  <a:pt x="42290" y="17932"/>
                  <a:pt x="38113" y="17765"/>
                </a:cubicBezTo>
                <a:cubicBezTo>
                  <a:pt x="39550" y="14841"/>
                  <a:pt x="38614" y="11316"/>
                  <a:pt x="35924" y="9478"/>
                </a:cubicBezTo>
                <a:cubicBezTo>
                  <a:pt x="35289" y="4164"/>
                  <a:pt x="30861" y="138"/>
                  <a:pt x="25531" y="4"/>
                </a:cubicBezTo>
                <a:cubicBezTo>
                  <a:pt x="25441" y="2"/>
                  <a:pt x="25351" y="1"/>
                  <a:pt x="2526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6"/>
          <p:cNvSpPr txBox="1"/>
          <p:nvPr>
            <p:ph idx="1" type="subTitle"/>
          </p:nvPr>
        </p:nvSpPr>
        <p:spPr>
          <a:xfrm>
            <a:off x="1935750" y="2231800"/>
            <a:ext cx="2538600" cy="49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500"/>
              <a:buFont typeface="Poppins Medium"/>
              <a:buNone/>
              <a:defRPr sz="2700">
                <a:latin typeface="Lato Black"/>
                <a:ea typeface="Lato Black"/>
                <a:cs typeface="Lato Black"/>
                <a:sym typeface="Lato Black"/>
              </a:defRPr>
            </a:lvl1pPr>
            <a:lvl2pPr lvl="1"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9pPr>
          </a:lstStyle>
          <a:p/>
        </p:txBody>
      </p:sp>
      <p:sp>
        <p:nvSpPr>
          <p:cNvPr id="75" name="Google Shape;75;p6"/>
          <p:cNvSpPr txBox="1"/>
          <p:nvPr>
            <p:ph idx="2" type="subTitle"/>
          </p:nvPr>
        </p:nvSpPr>
        <p:spPr>
          <a:xfrm>
            <a:off x="5890000" y="2231800"/>
            <a:ext cx="2538600" cy="49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500"/>
              <a:buFont typeface="Poppins Medium"/>
              <a:buNone/>
              <a:defRPr sz="2500">
                <a:latin typeface="Lato Black"/>
                <a:ea typeface="Lato Black"/>
                <a:cs typeface="Lato Black"/>
                <a:sym typeface="Lato Black"/>
              </a:defRPr>
            </a:lvl1pPr>
            <a:lvl2pPr lvl="1"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2pPr>
            <a:lvl3pPr lvl="2"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3pPr>
            <a:lvl4pPr lvl="3"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4pPr>
            <a:lvl5pPr lvl="4"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5pPr>
            <a:lvl6pPr lvl="5"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6pPr>
            <a:lvl7pPr lvl="6"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7pPr>
            <a:lvl8pPr lvl="7"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8pPr>
            <a:lvl9pPr lvl="8"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9pPr>
          </a:lstStyle>
          <a:p/>
        </p:txBody>
      </p:sp>
      <p:sp>
        <p:nvSpPr>
          <p:cNvPr id="76" name="Google Shape;76;p6"/>
          <p:cNvSpPr txBox="1"/>
          <p:nvPr>
            <p:ph idx="3" type="subTitle"/>
          </p:nvPr>
        </p:nvSpPr>
        <p:spPr>
          <a:xfrm>
            <a:off x="1935600" y="2685225"/>
            <a:ext cx="2538600" cy="850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7" name="Google Shape;77;p6"/>
          <p:cNvSpPr txBox="1"/>
          <p:nvPr>
            <p:ph idx="4" type="subTitle"/>
          </p:nvPr>
        </p:nvSpPr>
        <p:spPr>
          <a:xfrm>
            <a:off x="5890125" y="2685225"/>
            <a:ext cx="2538600" cy="850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nSpc>
                <a:spcPct val="100000"/>
              </a:lnSpc>
              <a:spcBef>
                <a:spcPts val="160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8" name="Google Shape;78;p6"/>
          <p:cNvSpPr txBox="1"/>
          <p:nvPr>
            <p:ph type="title"/>
          </p:nvPr>
        </p:nvSpPr>
        <p:spPr>
          <a:xfrm>
            <a:off x="555050" y="33180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3500"/>
              <a:buNone/>
              <a:defRPr>
                <a:solidFill>
                  <a:schemeClr val="dk2"/>
                </a:solidFill>
              </a:defRPr>
            </a:lvl2pPr>
            <a:lvl3pPr lvl="2" rtl="0">
              <a:spcBef>
                <a:spcPts val="0"/>
              </a:spcBef>
              <a:spcAft>
                <a:spcPts val="0"/>
              </a:spcAft>
              <a:buClr>
                <a:schemeClr val="dk2"/>
              </a:buClr>
              <a:buSzPts val="3500"/>
              <a:buNone/>
              <a:defRPr>
                <a:solidFill>
                  <a:schemeClr val="dk2"/>
                </a:solidFill>
              </a:defRPr>
            </a:lvl3pPr>
            <a:lvl4pPr lvl="3" rtl="0">
              <a:spcBef>
                <a:spcPts val="0"/>
              </a:spcBef>
              <a:spcAft>
                <a:spcPts val="0"/>
              </a:spcAft>
              <a:buClr>
                <a:schemeClr val="dk2"/>
              </a:buClr>
              <a:buSzPts val="3500"/>
              <a:buNone/>
              <a:defRPr>
                <a:solidFill>
                  <a:schemeClr val="dk2"/>
                </a:solidFill>
              </a:defRPr>
            </a:lvl4pPr>
            <a:lvl5pPr lvl="4" rtl="0">
              <a:spcBef>
                <a:spcPts val="0"/>
              </a:spcBef>
              <a:spcAft>
                <a:spcPts val="0"/>
              </a:spcAft>
              <a:buClr>
                <a:schemeClr val="dk2"/>
              </a:buClr>
              <a:buSzPts val="3500"/>
              <a:buNone/>
              <a:defRPr>
                <a:solidFill>
                  <a:schemeClr val="dk2"/>
                </a:solidFill>
              </a:defRPr>
            </a:lvl5pPr>
            <a:lvl6pPr lvl="5" rtl="0">
              <a:spcBef>
                <a:spcPts val="0"/>
              </a:spcBef>
              <a:spcAft>
                <a:spcPts val="0"/>
              </a:spcAft>
              <a:buClr>
                <a:schemeClr val="dk2"/>
              </a:buClr>
              <a:buSzPts val="3500"/>
              <a:buNone/>
              <a:defRPr>
                <a:solidFill>
                  <a:schemeClr val="dk2"/>
                </a:solidFill>
              </a:defRPr>
            </a:lvl6pPr>
            <a:lvl7pPr lvl="6" rtl="0">
              <a:spcBef>
                <a:spcPts val="0"/>
              </a:spcBef>
              <a:spcAft>
                <a:spcPts val="0"/>
              </a:spcAft>
              <a:buClr>
                <a:schemeClr val="dk2"/>
              </a:buClr>
              <a:buSzPts val="3500"/>
              <a:buNone/>
              <a:defRPr>
                <a:solidFill>
                  <a:schemeClr val="dk2"/>
                </a:solidFill>
              </a:defRPr>
            </a:lvl7pPr>
            <a:lvl8pPr lvl="7" rtl="0">
              <a:spcBef>
                <a:spcPts val="0"/>
              </a:spcBef>
              <a:spcAft>
                <a:spcPts val="0"/>
              </a:spcAft>
              <a:buClr>
                <a:schemeClr val="dk2"/>
              </a:buClr>
              <a:buSzPts val="3500"/>
              <a:buNone/>
              <a:defRPr>
                <a:solidFill>
                  <a:schemeClr val="dk2"/>
                </a:solidFill>
              </a:defRPr>
            </a:lvl8pPr>
            <a:lvl9pPr lvl="8" rtl="0">
              <a:spcBef>
                <a:spcPts val="0"/>
              </a:spcBef>
              <a:spcAft>
                <a:spcPts val="0"/>
              </a:spcAft>
              <a:buClr>
                <a:schemeClr val="dk2"/>
              </a:buClr>
              <a:buSzPts val="3500"/>
              <a:buNone/>
              <a:defRPr>
                <a:solidFill>
                  <a:schemeClr val="dk2"/>
                </a:solidFill>
              </a:defRPr>
            </a:lvl9pPr>
          </a:lstStyle>
          <a:p/>
        </p:txBody>
      </p:sp>
      <p:sp>
        <p:nvSpPr>
          <p:cNvPr id="79" name="Google Shape;79;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29" name="Shape 529"/>
        <p:cNvGrpSpPr/>
        <p:nvPr/>
      </p:nvGrpSpPr>
      <p:grpSpPr>
        <a:xfrm>
          <a:off x="0" y="0"/>
          <a:ext cx="0" cy="0"/>
          <a:chOff x="0" y="0"/>
          <a:chExt cx="0" cy="0"/>
        </a:xfrm>
      </p:grpSpPr>
      <p:sp>
        <p:nvSpPr>
          <p:cNvPr id="530" name="Google Shape;530;p52"/>
          <p:cNvSpPr/>
          <p:nvPr/>
        </p:nvSpPr>
        <p:spPr>
          <a:xfrm>
            <a:off x="2950550" y="3285900"/>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2"/>
          <p:cNvSpPr/>
          <p:nvPr/>
        </p:nvSpPr>
        <p:spPr>
          <a:xfrm>
            <a:off x="-492300" y="3674713"/>
            <a:ext cx="4804150" cy="1642475"/>
          </a:xfrm>
          <a:custGeom>
            <a:rect b="b" l="l" r="r" t="t"/>
            <a:pathLst>
              <a:path extrusionOk="0" h="65699" w="192166">
                <a:moveTo>
                  <a:pt x="179233" y="54153"/>
                </a:moveTo>
                <a:cubicBezTo>
                  <a:pt x="182341" y="50544"/>
                  <a:pt x="184196" y="45799"/>
                  <a:pt x="184079" y="40636"/>
                </a:cubicBezTo>
                <a:cubicBezTo>
                  <a:pt x="183845" y="30343"/>
                  <a:pt x="175624" y="21739"/>
                  <a:pt x="165315" y="21087"/>
                </a:cubicBezTo>
                <a:cubicBezTo>
                  <a:pt x="153686" y="20352"/>
                  <a:pt x="144011" y="29592"/>
                  <a:pt x="144011" y="41087"/>
                </a:cubicBezTo>
                <a:cubicBezTo>
                  <a:pt x="144011" y="41221"/>
                  <a:pt x="144011" y="41371"/>
                  <a:pt x="144045" y="41521"/>
                </a:cubicBezTo>
                <a:cubicBezTo>
                  <a:pt x="141505" y="38681"/>
                  <a:pt x="137829" y="36860"/>
                  <a:pt x="133719" y="36860"/>
                </a:cubicBezTo>
                <a:cubicBezTo>
                  <a:pt x="132633" y="36860"/>
                  <a:pt x="131580" y="36993"/>
                  <a:pt x="130594" y="37244"/>
                </a:cubicBezTo>
                <a:cubicBezTo>
                  <a:pt x="129709" y="28171"/>
                  <a:pt x="122056" y="21070"/>
                  <a:pt x="112766" y="21070"/>
                </a:cubicBezTo>
                <a:cubicBezTo>
                  <a:pt x="112766" y="20920"/>
                  <a:pt x="112783" y="20753"/>
                  <a:pt x="112783" y="20602"/>
                </a:cubicBezTo>
                <a:cubicBezTo>
                  <a:pt x="112783" y="9525"/>
                  <a:pt x="103811" y="535"/>
                  <a:pt x="92716" y="535"/>
                </a:cubicBezTo>
                <a:cubicBezTo>
                  <a:pt x="83760" y="535"/>
                  <a:pt x="76175" y="6400"/>
                  <a:pt x="73585" y="14504"/>
                </a:cubicBezTo>
                <a:cubicBezTo>
                  <a:pt x="68455" y="5732"/>
                  <a:pt x="58714" y="1"/>
                  <a:pt x="47687" y="586"/>
                </a:cubicBezTo>
                <a:cubicBezTo>
                  <a:pt x="33735" y="1337"/>
                  <a:pt x="22289" y="12465"/>
                  <a:pt x="21170" y="26400"/>
                </a:cubicBezTo>
                <a:cubicBezTo>
                  <a:pt x="20853" y="30260"/>
                  <a:pt x="21337" y="33969"/>
                  <a:pt x="22440" y="37428"/>
                </a:cubicBezTo>
                <a:cubicBezTo>
                  <a:pt x="17828" y="39399"/>
                  <a:pt x="14570" y="43994"/>
                  <a:pt x="14570" y="49341"/>
                </a:cubicBezTo>
                <a:cubicBezTo>
                  <a:pt x="14570" y="52499"/>
                  <a:pt x="15690" y="55406"/>
                  <a:pt x="17578" y="57662"/>
                </a:cubicBezTo>
                <a:cubicBezTo>
                  <a:pt x="7185" y="58497"/>
                  <a:pt x="0" y="60268"/>
                  <a:pt x="0" y="62340"/>
                </a:cubicBezTo>
                <a:cubicBezTo>
                  <a:pt x="0" y="65197"/>
                  <a:pt x="192149" y="65699"/>
                  <a:pt x="192149" y="61121"/>
                </a:cubicBezTo>
                <a:cubicBezTo>
                  <a:pt x="192166" y="58180"/>
                  <a:pt x="187003" y="55623"/>
                  <a:pt x="179233" y="54153"/>
                </a:cubicBezTo>
                <a:close/>
              </a:path>
            </a:pathLst>
          </a:custGeom>
          <a:gradFill>
            <a:gsLst>
              <a:gs pos="0">
                <a:srgbClr val="FCBC5D"/>
              </a:gs>
              <a:gs pos="100000">
                <a:srgbClr val="F27243"/>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2"/>
          <p:cNvSpPr/>
          <p:nvPr/>
        </p:nvSpPr>
        <p:spPr>
          <a:xfrm>
            <a:off x="7542870" y="4111407"/>
            <a:ext cx="1258532" cy="485097"/>
          </a:xfrm>
          <a:custGeom>
            <a:rect b="b" l="l" r="r" t="t"/>
            <a:pathLst>
              <a:path extrusionOk="0" h="16325" w="42357">
                <a:moveTo>
                  <a:pt x="41087" y="12181"/>
                </a:moveTo>
                <a:cubicBezTo>
                  <a:pt x="40653" y="11914"/>
                  <a:pt x="40369" y="11446"/>
                  <a:pt x="40268" y="10945"/>
                </a:cubicBezTo>
                <a:cubicBezTo>
                  <a:pt x="39901" y="9107"/>
                  <a:pt x="37110" y="7603"/>
                  <a:pt x="35724" y="6968"/>
                </a:cubicBezTo>
                <a:cubicBezTo>
                  <a:pt x="35239" y="6734"/>
                  <a:pt x="34805" y="6400"/>
                  <a:pt x="34487" y="5966"/>
                </a:cubicBezTo>
                <a:cubicBezTo>
                  <a:pt x="32816" y="3676"/>
                  <a:pt x="30043" y="2574"/>
                  <a:pt x="27336" y="3008"/>
                </a:cubicBezTo>
                <a:cubicBezTo>
                  <a:pt x="26300" y="3175"/>
                  <a:pt x="25247" y="2841"/>
                  <a:pt x="24462" y="2173"/>
                </a:cubicBezTo>
                <a:cubicBezTo>
                  <a:pt x="22858" y="819"/>
                  <a:pt x="20769" y="1"/>
                  <a:pt x="18514" y="1"/>
                </a:cubicBezTo>
                <a:cubicBezTo>
                  <a:pt x="14587" y="1"/>
                  <a:pt x="11245" y="2457"/>
                  <a:pt x="9875" y="5899"/>
                </a:cubicBezTo>
                <a:cubicBezTo>
                  <a:pt x="8990" y="5247"/>
                  <a:pt x="7904" y="4879"/>
                  <a:pt x="6701" y="4879"/>
                </a:cubicBezTo>
                <a:cubicBezTo>
                  <a:pt x="2607" y="4879"/>
                  <a:pt x="1" y="12014"/>
                  <a:pt x="1839" y="15623"/>
                </a:cubicBezTo>
                <a:cubicBezTo>
                  <a:pt x="1638" y="16174"/>
                  <a:pt x="42357" y="16325"/>
                  <a:pt x="42357" y="14487"/>
                </a:cubicBezTo>
                <a:cubicBezTo>
                  <a:pt x="42340" y="13501"/>
                  <a:pt x="41839" y="12666"/>
                  <a:pt x="41087" y="1218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2"/>
          <p:cNvSpPr/>
          <p:nvPr/>
        </p:nvSpPr>
        <p:spPr>
          <a:xfrm>
            <a:off x="6423825" y="4074175"/>
            <a:ext cx="2010169" cy="721926"/>
          </a:xfrm>
          <a:custGeom>
            <a:rect b="b" l="l" r="r" t="t"/>
            <a:pathLst>
              <a:path extrusionOk="0" h="24295" w="67654">
                <a:moveTo>
                  <a:pt x="64880" y="24261"/>
                </a:moveTo>
                <a:cubicBezTo>
                  <a:pt x="66283" y="24261"/>
                  <a:pt x="67486" y="23192"/>
                  <a:pt x="67587" y="21772"/>
                </a:cubicBezTo>
                <a:lnTo>
                  <a:pt x="67587" y="21755"/>
                </a:lnTo>
                <a:cubicBezTo>
                  <a:pt x="67653" y="20519"/>
                  <a:pt x="67052" y="19416"/>
                  <a:pt x="66083" y="18798"/>
                </a:cubicBezTo>
                <a:cubicBezTo>
                  <a:pt x="65548" y="18447"/>
                  <a:pt x="65197" y="17879"/>
                  <a:pt x="65064" y="17260"/>
                </a:cubicBezTo>
                <a:cubicBezTo>
                  <a:pt x="64362" y="13785"/>
                  <a:pt x="61020" y="11513"/>
                  <a:pt x="57595" y="11980"/>
                </a:cubicBezTo>
                <a:cubicBezTo>
                  <a:pt x="56693" y="12097"/>
                  <a:pt x="55841" y="11513"/>
                  <a:pt x="55640" y="10644"/>
                </a:cubicBezTo>
                <a:cubicBezTo>
                  <a:pt x="54721" y="6584"/>
                  <a:pt x="51095" y="3559"/>
                  <a:pt x="46768" y="3559"/>
                </a:cubicBezTo>
                <a:cubicBezTo>
                  <a:pt x="45698" y="3559"/>
                  <a:pt x="44696" y="3743"/>
                  <a:pt x="43744" y="4077"/>
                </a:cubicBezTo>
                <a:cubicBezTo>
                  <a:pt x="43226" y="4261"/>
                  <a:pt x="42641" y="4161"/>
                  <a:pt x="42156" y="3894"/>
                </a:cubicBezTo>
                <a:cubicBezTo>
                  <a:pt x="41438" y="3476"/>
                  <a:pt x="40569" y="3476"/>
                  <a:pt x="39834" y="3843"/>
                </a:cubicBezTo>
                <a:cubicBezTo>
                  <a:pt x="39099" y="4228"/>
                  <a:pt x="38213" y="4061"/>
                  <a:pt x="37628" y="3476"/>
                </a:cubicBezTo>
                <a:cubicBezTo>
                  <a:pt x="35556" y="1320"/>
                  <a:pt x="32649" y="0"/>
                  <a:pt x="29441" y="0"/>
                </a:cubicBezTo>
                <a:cubicBezTo>
                  <a:pt x="25966" y="0"/>
                  <a:pt x="22875" y="1554"/>
                  <a:pt x="20786" y="3994"/>
                </a:cubicBezTo>
                <a:cubicBezTo>
                  <a:pt x="20385" y="4478"/>
                  <a:pt x="19800" y="4762"/>
                  <a:pt x="19182" y="4796"/>
                </a:cubicBezTo>
                <a:cubicBezTo>
                  <a:pt x="15539" y="4980"/>
                  <a:pt x="12766" y="8054"/>
                  <a:pt x="12816" y="11579"/>
                </a:cubicBezTo>
                <a:cubicBezTo>
                  <a:pt x="12833" y="12498"/>
                  <a:pt x="12281" y="13334"/>
                  <a:pt x="11446" y="13701"/>
                </a:cubicBezTo>
                <a:cubicBezTo>
                  <a:pt x="9842" y="14437"/>
                  <a:pt x="8505" y="15690"/>
                  <a:pt x="7670" y="17210"/>
                </a:cubicBezTo>
                <a:cubicBezTo>
                  <a:pt x="7352" y="17778"/>
                  <a:pt x="6801" y="18179"/>
                  <a:pt x="6166" y="18296"/>
                </a:cubicBezTo>
                <a:cubicBezTo>
                  <a:pt x="4645" y="18614"/>
                  <a:pt x="3325" y="19616"/>
                  <a:pt x="2640" y="21020"/>
                </a:cubicBezTo>
                <a:cubicBezTo>
                  <a:pt x="1153" y="21120"/>
                  <a:pt x="0" y="22356"/>
                  <a:pt x="0" y="23860"/>
                </a:cubicBezTo>
                <a:cubicBezTo>
                  <a:pt x="0" y="24011"/>
                  <a:pt x="34" y="24144"/>
                  <a:pt x="51" y="24295"/>
                </a:cubicBezTo>
                <a:lnTo>
                  <a:pt x="64880" y="24295"/>
                </a:ln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2"/>
          <p:cNvSpPr/>
          <p:nvPr/>
        </p:nvSpPr>
        <p:spPr>
          <a:xfrm>
            <a:off x="7583400" y="345713"/>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2"/>
          <p:cNvSpPr txBox="1"/>
          <p:nvPr>
            <p:ph hasCustomPrompt="1" type="title"/>
          </p:nvPr>
        </p:nvSpPr>
        <p:spPr>
          <a:xfrm>
            <a:off x="4575313" y="525475"/>
            <a:ext cx="3150900" cy="841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9000"/>
              <a:buNone/>
              <a:defRPr sz="90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536" name="Google Shape;536;p52"/>
          <p:cNvSpPr txBox="1"/>
          <p:nvPr>
            <p:ph idx="1" type="subTitle"/>
          </p:nvPr>
        </p:nvSpPr>
        <p:spPr>
          <a:xfrm>
            <a:off x="4575325" y="3207925"/>
            <a:ext cx="3311400" cy="6849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37" name="Google Shape;537;p52"/>
          <p:cNvSpPr txBox="1"/>
          <p:nvPr>
            <p:ph idx="2" type="title"/>
          </p:nvPr>
        </p:nvSpPr>
        <p:spPr>
          <a:xfrm>
            <a:off x="4575325" y="1857375"/>
            <a:ext cx="3855300" cy="1276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lgn="ctr">
              <a:spcBef>
                <a:spcPts val="0"/>
              </a:spcBef>
              <a:spcAft>
                <a:spcPts val="0"/>
              </a:spcAft>
              <a:buClr>
                <a:schemeClr val="dk2"/>
              </a:buClr>
              <a:buSzPts val="3600"/>
              <a:buNone/>
              <a:defRPr sz="3600">
                <a:solidFill>
                  <a:schemeClr val="dk2"/>
                </a:solidFill>
              </a:defRPr>
            </a:lvl2pPr>
            <a:lvl3pPr lvl="2" rtl="0" algn="ctr">
              <a:spcBef>
                <a:spcPts val="0"/>
              </a:spcBef>
              <a:spcAft>
                <a:spcPts val="0"/>
              </a:spcAft>
              <a:buClr>
                <a:schemeClr val="dk2"/>
              </a:buClr>
              <a:buSzPts val="3600"/>
              <a:buNone/>
              <a:defRPr sz="3600">
                <a:solidFill>
                  <a:schemeClr val="dk2"/>
                </a:solidFill>
              </a:defRPr>
            </a:lvl3pPr>
            <a:lvl4pPr lvl="3" rtl="0" algn="ctr">
              <a:spcBef>
                <a:spcPts val="0"/>
              </a:spcBef>
              <a:spcAft>
                <a:spcPts val="0"/>
              </a:spcAft>
              <a:buClr>
                <a:schemeClr val="dk2"/>
              </a:buClr>
              <a:buSzPts val="3600"/>
              <a:buNone/>
              <a:defRPr sz="3600">
                <a:solidFill>
                  <a:schemeClr val="dk2"/>
                </a:solidFill>
              </a:defRPr>
            </a:lvl4pPr>
            <a:lvl5pPr lvl="4" rtl="0" algn="ctr">
              <a:spcBef>
                <a:spcPts val="0"/>
              </a:spcBef>
              <a:spcAft>
                <a:spcPts val="0"/>
              </a:spcAft>
              <a:buClr>
                <a:schemeClr val="dk2"/>
              </a:buClr>
              <a:buSzPts val="3600"/>
              <a:buNone/>
              <a:defRPr sz="3600">
                <a:solidFill>
                  <a:schemeClr val="dk2"/>
                </a:solidFill>
              </a:defRPr>
            </a:lvl5pPr>
            <a:lvl6pPr lvl="5" rtl="0" algn="ctr">
              <a:spcBef>
                <a:spcPts val="0"/>
              </a:spcBef>
              <a:spcAft>
                <a:spcPts val="0"/>
              </a:spcAft>
              <a:buClr>
                <a:schemeClr val="dk2"/>
              </a:buClr>
              <a:buSzPts val="3600"/>
              <a:buNone/>
              <a:defRPr sz="3600">
                <a:solidFill>
                  <a:schemeClr val="dk2"/>
                </a:solidFill>
              </a:defRPr>
            </a:lvl6pPr>
            <a:lvl7pPr lvl="6" rtl="0" algn="ctr">
              <a:spcBef>
                <a:spcPts val="0"/>
              </a:spcBef>
              <a:spcAft>
                <a:spcPts val="0"/>
              </a:spcAft>
              <a:buClr>
                <a:schemeClr val="dk2"/>
              </a:buClr>
              <a:buSzPts val="3600"/>
              <a:buNone/>
              <a:defRPr sz="3600">
                <a:solidFill>
                  <a:schemeClr val="dk2"/>
                </a:solidFill>
              </a:defRPr>
            </a:lvl7pPr>
            <a:lvl8pPr lvl="7" rtl="0" algn="ctr">
              <a:spcBef>
                <a:spcPts val="0"/>
              </a:spcBef>
              <a:spcAft>
                <a:spcPts val="0"/>
              </a:spcAft>
              <a:buClr>
                <a:schemeClr val="dk2"/>
              </a:buClr>
              <a:buSzPts val="3600"/>
              <a:buNone/>
              <a:defRPr sz="3600">
                <a:solidFill>
                  <a:schemeClr val="dk2"/>
                </a:solidFill>
              </a:defRPr>
            </a:lvl8pPr>
            <a:lvl9pPr lvl="8" rtl="0" algn="ctr">
              <a:spcBef>
                <a:spcPts val="0"/>
              </a:spcBef>
              <a:spcAft>
                <a:spcPts val="0"/>
              </a:spcAft>
              <a:buClr>
                <a:schemeClr val="dk2"/>
              </a:buClr>
              <a:buSzPts val="3600"/>
              <a:buNone/>
              <a:defRPr sz="3600">
                <a:solidFill>
                  <a:schemeClr val="dk2"/>
                </a:solidFill>
              </a:defRPr>
            </a:lvl9pPr>
          </a:lstStyle>
          <a:p/>
        </p:txBody>
      </p:sp>
      <p:sp>
        <p:nvSpPr>
          <p:cNvPr id="538" name="Google Shape;538;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1"/>
        </a:solidFill>
      </p:bgPr>
    </p:bg>
    <p:spTree>
      <p:nvGrpSpPr>
        <p:cNvPr id="539" name="Shape 539"/>
        <p:cNvGrpSpPr/>
        <p:nvPr/>
      </p:nvGrpSpPr>
      <p:grpSpPr>
        <a:xfrm>
          <a:off x="0" y="0"/>
          <a:ext cx="0" cy="0"/>
          <a:chOff x="0" y="0"/>
          <a:chExt cx="0" cy="0"/>
        </a:xfrm>
      </p:grpSpPr>
      <p:sp>
        <p:nvSpPr>
          <p:cNvPr id="540" name="Google Shape;540;p53"/>
          <p:cNvSpPr txBox="1"/>
          <p:nvPr>
            <p:ph idx="1" type="body"/>
          </p:nvPr>
        </p:nvSpPr>
        <p:spPr>
          <a:xfrm>
            <a:off x="665400" y="1116088"/>
            <a:ext cx="7852800" cy="3448200"/>
          </a:xfrm>
          <a:prstGeom prst="rect">
            <a:avLst/>
          </a:prstGeom>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accent1"/>
              </a:buClr>
              <a:buSzPts val="1200"/>
              <a:buAutoNum type="arabicPeriod"/>
              <a:defRPr sz="1300"/>
            </a:lvl1pPr>
            <a:lvl2pPr indent="-304800" lvl="1" marL="914400" rtl="0">
              <a:lnSpc>
                <a:spcPct val="115000"/>
              </a:lnSpc>
              <a:spcBef>
                <a:spcPts val="0"/>
              </a:spcBef>
              <a:spcAft>
                <a:spcPts val="0"/>
              </a:spcAft>
              <a:buClr>
                <a:schemeClr val="accent1"/>
              </a:buClr>
              <a:buSzPts val="1200"/>
              <a:buAutoNum type="alphaLcPeriod"/>
              <a:defRPr sz="1200"/>
            </a:lvl2pPr>
            <a:lvl3pPr indent="-304800" lvl="2" marL="1371600" rtl="0">
              <a:lnSpc>
                <a:spcPct val="115000"/>
              </a:lnSpc>
              <a:spcBef>
                <a:spcPts val="0"/>
              </a:spcBef>
              <a:spcAft>
                <a:spcPts val="0"/>
              </a:spcAft>
              <a:buSzPts val="1200"/>
              <a:buAutoNum type="romanLcPeriod"/>
              <a:defRPr sz="1200"/>
            </a:lvl3pPr>
            <a:lvl4pPr indent="-304800" lvl="3" marL="1828800" rtl="0">
              <a:lnSpc>
                <a:spcPct val="115000"/>
              </a:lnSpc>
              <a:spcBef>
                <a:spcPts val="0"/>
              </a:spcBef>
              <a:spcAft>
                <a:spcPts val="0"/>
              </a:spcAft>
              <a:buSzPts val="1200"/>
              <a:buAutoNum type="arabicPeriod"/>
              <a:defRPr sz="1200"/>
            </a:lvl4pPr>
            <a:lvl5pPr indent="-304800" lvl="4" marL="2286000" rtl="0">
              <a:lnSpc>
                <a:spcPct val="115000"/>
              </a:lnSpc>
              <a:spcBef>
                <a:spcPts val="0"/>
              </a:spcBef>
              <a:spcAft>
                <a:spcPts val="0"/>
              </a:spcAft>
              <a:buSzPts val="1200"/>
              <a:buAutoNum type="alphaLcPeriod"/>
              <a:defRPr sz="1200"/>
            </a:lvl5pPr>
            <a:lvl6pPr indent="-304800" lvl="5" marL="2743200" rtl="0">
              <a:lnSpc>
                <a:spcPct val="115000"/>
              </a:lnSpc>
              <a:spcBef>
                <a:spcPts val="0"/>
              </a:spcBef>
              <a:spcAft>
                <a:spcPts val="0"/>
              </a:spcAft>
              <a:buSzPts val="1200"/>
              <a:buAutoNum type="romanLcPeriod"/>
              <a:defRPr sz="1200"/>
            </a:lvl6pPr>
            <a:lvl7pPr indent="-304800" lvl="6" marL="3200400" rtl="0">
              <a:lnSpc>
                <a:spcPct val="115000"/>
              </a:lnSpc>
              <a:spcBef>
                <a:spcPts val="0"/>
              </a:spcBef>
              <a:spcAft>
                <a:spcPts val="0"/>
              </a:spcAft>
              <a:buSzPts val="1200"/>
              <a:buAutoNum type="arabicPeriod"/>
              <a:defRPr sz="1200"/>
            </a:lvl7pPr>
            <a:lvl8pPr indent="-304800" lvl="7" marL="3657600" rtl="0">
              <a:lnSpc>
                <a:spcPct val="115000"/>
              </a:lnSpc>
              <a:spcBef>
                <a:spcPts val="0"/>
              </a:spcBef>
              <a:spcAft>
                <a:spcPts val="0"/>
              </a:spcAft>
              <a:buSzPts val="1200"/>
              <a:buAutoNum type="alphaLcPeriod"/>
              <a:defRPr sz="1200"/>
            </a:lvl8pPr>
            <a:lvl9pPr indent="-304800" lvl="8" marL="4114800" rtl="0">
              <a:lnSpc>
                <a:spcPct val="115000"/>
              </a:lnSpc>
              <a:spcBef>
                <a:spcPts val="0"/>
              </a:spcBef>
              <a:spcAft>
                <a:spcPts val="0"/>
              </a:spcAft>
              <a:buSzPts val="1200"/>
              <a:buAutoNum type="romanLcPeriod"/>
              <a:defRPr sz="1200"/>
            </a:lvl9pPr>
          </a:lstStyle>
          <a:p/>
        </p:txBody>
      </p:sp>
      <p:sp>
        <p:nvSpPr>
          <p:cNvPr id="541" name="Google Shape;541;p53"/>
          <p:cNvSpPr txBox="1"/>
          <p:nvPr>
            <p:ph type="title"/>
          </p:nvPr>
        </p:nvSpPr>
        <p:spPr>
          <a:xfrm>
            <a:off x="555050" y="331800"/>
            <a:ext cx="7704000" cy="7452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3500"/>
              <a:buNone/>
              <a:defRPr>
                <a:solidFill>
                  <a:schemeClr val="dk2"/>
                </a:solidFill>
              </a:defRPr>
            </a:lvl2pPr>
            <a:lvl3pPr lvl="2" rtl="0">
              <a:spcBef>
                <a:spcPts val="0"/>
              </a:spcBef>
              <a:spcAft>
                <a:spcPts val="0"/>
              </a:spcAft>
              <a:buClr>
                <a:schemeClr val="dk2"/>
              </a:buClr>
              <a:buSzPts val="3500"/>
              <a:buNone/>
              <a:defRPr>
                <a:solidFill>
                  <a:schemeClr val="dk2"/>
                </a:solidFill>
              </a:defRPr>
            </a:lvl3pPr>
            <a:lvl4pPr lvl="3" rtl="0">
              <a:spcBef>
                <a:spcPts val="0"/>
              </a:spcBef>
              <a:spcAft>
                <a:spcPts val="0"/>
              </a:spcAft>
              <a:buClr>
                <a:schemeClr val="dk2"/>
              </a:buClr>
              <a:buSzPts val="3500"/>
              <a:buNone/>
              <a:defRPr>
                <a:solidFill>
                  <a:schemeClr val="dk2"/>
                </a:solidFill>
              </a:defRPr>
            </a:lvl4pPr>
            <a:lvl5pPr lvl="4" rtl="0">
              <a:spcBef>
                <a:spcPts val="0"/>
              </a:spcBef>
              <a:spcAft>
                <a:spcPts val="0"/>
              </a:spcAft>
              <a:buClr>
                <a:schemeClr val="dk2"/>
              </a:buClr>
              <a:buSzPts val="3500"/>
              <a:buNone/>
              <a:defRPr>
                <a:solidFill>
                  <a:schemeClr val="dk2"/>
                </a:solidFill>
              </a:defRPr>
            </a:lvl5pPr>
            <a:lvl6pPr lvl="5" rtl="0">
              <a:spcBef>
                <a:spcPts val="0"/>
              </a:spcBef>
              <a:spcAft>
                <a:spcPts val="0"/>
              </a:spcAft>
              <a:buClr>
                <a:schemeClr val="dk2"/>
              </a:buClr>
              <a:buSzPts val="3500"/>
              <a:buNone/>
              <a:defRPr>
                <a:solidFill>
                  <a:schemeClr val="dk2"/>
                </a:solidFill>
              </a:defRPr>
            </a:lvl6pPr>
            <a:lvl7pPr lvl="6" rtl="0">
              <a:spcBef>
                <a:spcPts val="0"/>
              </a:spcBef>
              <a:spcAft>
                <a:spcPts val="0"/>
              </a:spcAft>
              <a:buClr>
                <a:schemeClr val="dk2"/>
              </a:buClr>
              <a:buSzPts val="3500"/>
              <a:buNone/>
              <a:defRPr>
                <a:solidFill>
                  <a:schemeClr val="dk2"/>
                </a:solidFill>
              </a:defRPr>
            </a:lvl7pPr>
            <a:lvl8pPr lvl="7" rtl="0">
              <a:spcBef>
                <a:spcPts val="0"/>
              </a:spcBef>
              <a:spcAft>
                <a:spcPts val="0"/>
              </a:spcAft>
              <a:buClr>
                <a:schemeClr val="dk2"/>
              </a:buClr>
              <a:buSzPts val="3500"/>
              <a:buNone/>
              <a:defRPr>
                <a:solidFill>
                  <a:schemeClr val="dk2"/>
                </a:solidFill>
              </a:defRPr>
            </a:lvl8pPr>
            <a:lvl9pPr lvl="8" rtl="0">
              <a:spcBef>
                <a:spcPts val="0"/>
              </a:spcBef>
              <a:spcAft>
                <a:spcPts val="0"/>
              </a:spcAft>
              <a:buClr>
                <a:schemeClr val="dk2"/>
              </a:buClr>
              <a:buSzPts val="3500"/>
              <a:buNone/>
              <a:defRPr>
                <a:solidFill>
                  <a:schemeClr val="dk2"/>
                </a:solidFill>
              </a:defRPr>
            </a:lvl9pPr>
          </a:lstStyle>
          <a:p/>
        </p:txBody>
      </p:sp>
      <p:sp>
        <p:nvSpPr>
          <p:cNvPr id="542" name="Google Shape;542;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213">
          <p15:clr>
            <a:srgbClr val="FA7B17"/>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1"/>
        </a:solidFill>
      </p:bgPr>
    </p:bg>
    <p:spTree>
      <p:nvGrpSpPr>
        <p:cNvPr id="543" name="Shape 543"/>
        <p:cNvGrpSpPr/>
        <p:nvPr/>
      </p:nvGrpSpPr>
      <p:grpSpPr>
        <a:xfrm>
          <a:off x="0" y="0"/>
          <a:ext cx="0" cy="0"/>
          <a:chOff x="0" y="0"/>
          <a:chExt cx="0" cy="0"/>
        </a:xfrm>
      </p:grpSpPr>
      <p:sp>
        <p:nvSpPr>
          <p:cNvPr id="544" name="Google Shape;544;p54"/>
          <p:cNvSpPr/>
          <p:nvPr/>
        </p:nvSpPr>
        <p:spPr>
          <a:xfrm>
            <a:off x="259050" y="3892000"/>
            <a:ext cx="5155928" cy="1783236"/>
          </a:xfrm>
          <a:custGeom>
            <a:rect b="b" l="l" r="r" t="t"/>
            <a:pathLst>
              <a:path extrusionOk="0" h="46150" w="133435">
                <a:moveTo>
                  <a:pt x="124446" y="38146"/>
                </a:moveTo>
                <a:cubicBezTo>
                  <a:pt x="126701" y="35539"/>
                  <a:pt x="127904" y="32198"/>
                  <a:pt x="127821" y="28756"/>
                </a:cubicBezTo>
                <a:cubicBezTo>
                  <a:pt x="127670" y="21604"/>
                  <a:pt x="121956" y="15623"/>
                  <a:pt x="114805" y="15188"/>
                </a:cubicBezTo>
                <a:cubicBezTo>
                  <a:pt x="106785" y="14670"/>
                  <a:pt x="100001" y="21036"/>
                  <a:pt x="100001" y="29056"/>
                </a:cubicBezTo>
                <a:lnTo>
                  <a:pt x="100001" y="29357"/>
                </a:lnTo>
                <a:cubicBezTo>
                  <a:pt x="97679" y="26717"/>
                  <a:pt x="94086" y="25581"/>
                  <a:pt x="90678" y="26400"/>
                </a:cubicBezTo>
                <a:cubicBezTo>
                  <a:pt x="90059" y="20034"/>
                  <a:pt x="84696" y="15172"/>
                  <a:pt x="78313" y="15172"/>
                </a:cubicBezTo>
                <a:lnTo>
                  <a:pt x="78313" y="14854"/>
                </a:lnTo>
                <a:cubicBezTo>
                  <a:pt x="78313" y="7970"/>
                  <a:pt x="73301" y="2122"/>
                  <a:pt x="66500" y="1070"/>
                </a:cubicBezTo>
                <a:cubicBezTo>
                  <a:pt x="59717" y="0"/>
                  <a:pt x="53167" y="4060"/>
                  <a:pt x="51078" y="10610"/>
                </a:cubicBezTo>
                <a:cubicBezTo>
                  <a:pt x="47369" y="4261"/>
                  <a:pt x="40435" y="518"/>
                  <a:pt x="33100" y="919"/>
                </a:cubicBezTo>
                <a:cubicBezTo>
                  <a:pt x="23392" y="1437"/>
                  <a:pt x="15456" y="9173"/>
                  <a:pt x="14670" y="18847"/>
                </a:cubicBezTo>
                <a:cubicBezTo>
                  <a:pt x="14453" y="21437"/>
                  <a:pt x="14754" y="24044"/>
                  <a:pt x="15556" y="26500"/>
                </a:cubicBezTo>
                <a:cubicBezTo>
                  <a:pt x="10009" y="28889"/>
                  <a:pt x="8321" y="35940"/>
                  <a:pt x="12181" y="40569"/>
                </a:cubicBezTo>
                <a:cubicBezTo>
                  <a:pt x="4979" y="41137"/>
                  <a:pt x="0" y="42373"/>
                  <a:pt x="0" y="43810"/>
                </a:cubicBezTo>
                <a:cubicBezTo>
                  <a:pt x="0" y="45782"/>
                  <a:pt x="133435" y="46149"/>
                  <a:pt x="133435" y="42975"/>
                </a:cubicBezTo>
                <a:cubicBezTo>
                  <a:pt x="133435" y="40953"/>
                  <a:pt x="129859" y="39165"/>
                  <a:pt x="124446" y="38146"/>
                </a:cubicBezTo>
                <a:close/>
              </a:path>
            </a:pathLst>
          </a:custGeom>
          <a:gradFill>
            <a:gsLst>
              <a:gs pos="0">
                <a:srgbClr val="F27243"/>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 name="Google Shape;545;p54"/>
          <p:cNvGrpSpPr/>
          <p:nvPr/>
        </p:nvGrpSpPr>
        <p:grpSpPr>
          <a:xfrm>
            <a:off x="7406901" y="172450"/>
            <a:ext cx="1572114" cy="1511851"/>
            <a:chOff x="7384701" y="199425"/>
            <a:chExt cx="1572114" cy="1511851"/>
          </a:xfrm>
        </p:grpSpPr>
        <p:sp>
          <p:nvSpPr>
            <p:cNvPr id="546" name="Google Shape;546;p54"/>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4"/>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4"/>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 name="Google Shape;549;p54"/>
          <p:cNvSpPr/>
          <p:nvPr/>
        </p:nvSpPr>
        <p:spPr>
          <a:xfrm>
            <a:off x="1747777" y="4458293"/>
            <a:ext cx="1756768" cy="877630"/>
          </a:xfrm>
          <a:custGeom>
            <a:rect b="b" l="l" r="r" t="t"/>
            <a:pathLst>
              <a:path extrusionOk="0" h="22713" w="45465">
                <a:moveTo>
                  <a:pt x="25261" y="1"/>
                </a:moveTo>
                <a:cubicBezTo>
                  <a:pt x="20045" y="1"/>
                  <a:pt x="15558" y="3786"/>
                  <a:pt x="14704" y="8960"/>
                </a:cubicBezTo>
                <a:cubicBezTo>
                  <a:pt x="13708" y="8514"/>
                  <a:pt x="12703" y="8311"/>
                  <a:pt x="11732" y="8311"/>
                </a:cubicBezTo>
                <a:cubicBezTo>
                  <a:pt x="7131" y="8311"/>
                  <a:pt x="3302" y="12870"/>
                  <a:pt x="4930" y="17782"/>
                </a:cubicBezTo>
                <a:cubicBezTo>
                  <a:pt x="2123" y="17966"/>
                  <a:pt x="1" y="19002"/>
                  <a:pt x="1" y="20221"/>
                </a:cubicBezTo>
                <a:cubicBezTo>
                  <a:pt x="1" y="21591"/>
                  <a:pt x="2641" y="22711"/>
                  <a:pt x="5882" y="22711"/>
                </a:cubicBezTo>
                <a:cubicBezTo>
                  <a:pt x="5939" y="22712"/>
                  <a:pt x="5996" y="22712"/>
                  <a:pt x="6052" y="22712"/>
                </a:cubicBezTo>
                <a:cubicBezTo>
                  <a:pt x="7132" y="22712"/>
                  <a:pt x="8209" y="22561"/>
                  <a:pt x="9240" y="22260"/>
                </a:cubicBezTo>
                <a:cubicBezTo>
                  <a:pt x="10055" y="22559"/>
                  <a:pt x="10916" y="22712"/>
                  <a:pt x="11778" y="22712"/>
                </a:cubicBezTo>
                <a:cubicBezTo>
                  <a:pt x="12455" y="22712"/>
                  <a:pt x="13131" y="22618"/>
                  <a:pt x="13785" y="22427"/>
                </a:cubicBezTo>
                <a:cubicBezTo>
                  <a:pt x="16316" y="21680"/>
                  <a:pt x="18914" y="21231"/>
                  <a:pt x="21528" y="21231"/>
                </a:cubicBezTo>
                <a:cubicBezTo>
                  <a:pt x="22366" y="21231"/>
                  <a:pt x="23205" y="21277"/>
                  <a:pt x="24044" y="21374"/>
                </a:cubicBezTo>
                <a:cubicBezTo>
                  <a:pt x="24443" y="21421"/>
                  <a:pt x="24847" y="21443"/>
                  <a:pt x="25252" y="21443"/>
                </a:cubicBezTo>
                <a:cubicBezTo>
                  <a:pt x="25865" y="21443"/>
                  <a:pt x="26481" y="21391"/>
                  <a:pt x="27085" y="21291"/>
                </a:cubicBezTo>
                <a:cubicBezTo>
                  <a:pt x="27703" y="21174"/>
                  <a:pt x="28330" y="21115"/>
                  <a:pt x="28957" y="21115"/>
                </a:cubicBezTo>
                <a:cubicBezTo>
                  <a:pt x="29583" y="21115"/>
                  <a:pt x="30210" y="21174"/>
                  <a:pt x="30828" y="21291"/>
                </a:cubicBezTo>
                <a:cubicBezTo>
                  <a:pt x="31279" y="21391"/>
                  <a:pt x="31747" y="21441"/>
                  <a:pt x="32231" y="21441"/>
                </a:cubicBezTo>
                <a:cubicBezTo>
                  <a:pt x="32632" y="21441"/>
                  <a:pt x="33050" y="21408"/>
                  <a:pt x="33451" y="21324"/>
                </a:cubicBezTo>
                <a:cubicBezTo>
                  <a:pt x="34420" y="21408"/>
                  <a:pt x="35473" y="21441"/>
                  <a:pt x="36559" y="21441"/>
                </a:cubicBezTo>
                <a:cubicBezTo>
                  <a:pt x="41471" y="21441"/>
                  <a:pt x="45465" y="20606"/>
                  <a:pt x="45465" y="19586"/>
                </a:cubicBezTo>
                <a:cubicBezTo>
                  <a:pt x="45465" y="18684"/>
                  <a:pt x="42290" y="17932"/>
                  <a:pt x="38113" y="17765"/>
                </a:cubicBezTo>
                <a:cubicBezTo>
                  <a:pt x="39550" y="14841"/>
                  <a:pt x="38614" y="11316"/>
                  <a:pt x="35924" y="9478"/>
                </a:cubicBezTo>
                <a:cubicBezTo>
                  <a:pt x="35289" y="4164"/>
                  <a:pt x="30861" y="138"/>
                  <a:pt x="25531" y="4"/>
                </a:cubicBezTo>
                <a:cubicBezTo>
                  <a:pt x="25441" y="2"/>
                  <a:pt x="25351" y="1"/>
                  <a:pt x="2526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54"/>
          <p:cNvSpPr txBox="1"/>
          <p:nvPr>
            <p:ph idx="1" type="subTitle"/>
          </p:nvPr>
        </p:nvSpPr>
        <p:spPr>
          <a:xfrm>
            <a:off x="1935750" y="2231800"/>
            <a:ext cx="2538600" cy="49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500"/>
              <a:buFont typeface="Poppins Medium"/>
              <a:buNone/>
              <a:defRPr sz="2700">
                <a:latin typeface="Lato Black"/>
                <a:ea typeface="Lato Black"/>
                <a:cs typeface="Lato Black"/>
                <a:sym typeface="Lato Black"/>
              </a:defRPr>
            </a:lvl1pPr>
            <a:lvl2pPr lvl="1"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9pPr>
          </a:lstStyle>
          <a:p/>
        </p:txBody>
      </p:sp>
      <p:sp>
        <p:nvSpPr>
          <p:cNvPr id="551" name="Google Shape;551;p54"/>
          <p:cNvSpPr txBox="1"/>
          <p:nvPr>
            <p:ph idx="2" type="subTitle"/>
          </p:nvPr>
        </p:nvSpPr>
        <p:spPr>
          <a:xfrm>
            <a:off x="5890000" y="2231800"/>
            <a:ext cx="2538600" cy="49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500"/>
              <a:buFont typeface="Poppins Medium"/>
              <a:buNone/>
              <a:defRPr sz="2500">
                <a:latin typeface="Lato Black"/>
                <a:ea typeface="Lato Black"/>
                <a:cs typeface="Lato Black"/>
                <a:sym typeface="Lato Black"/>
              </a:defRPr>
            </a:lvl1pPr>
            <a:lvl2pPr lvl="1"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2pPr>
            <a:lvl3pPr lvl="2"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3pPr>
            <a:lvl4pPr lvl="3"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4pPr>
            <a:lvl5pPr lvl="4"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5pPr>
            <a:lvl6pPr lvl="5"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6pPr>
            <a:lvl7pPr lvl="6"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7pPr>
            <a:lvl8pPr lvl="7"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8pPr>
            <a:lvl9pPr lvl="8"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9pPr>
          </a:lstStyle>
          <a:p/>
        </p:txBody>
      </p:sp>
      <p:sp>
        <p:nvSpPr>
          <p:cNvPr id="552" name="Google Shape;552;p54"/>
          <p:cNvSpPr txBox="1"/>
          <p:nvPr>
            <p:ph idx="3" type="subTitle"/>
          </p:nvPr>
        </p:nvSpPr>
        <p:spPr>
          <a:xfrm>
            <a:off x="1935600" y="2685225"/>
            <a:ext cx="2538600" cy="850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53" name="Google Shape;553;p54"/>
          <p:cNvSpPr txBox="1"/>
          <p:nvPr>
            <p:ph idx="4" type="subTitle"/>
          </p:nvPr>
        </p:nvSpPr>
        <p:spPr>
          <a:xfrm>
            <a:off x="5890125" y="2685225"/>
            <a:ext cx="2538600" cy="850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nSpc>
                <a:spcPct val="100000"/>
              </a:lnSpc>
              <a:spcBef>
                <a:spcPts val="160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54" name="Google Shape;554;p54"/>
          <p:cNvSpPr txBox="1"/>
          <p:nvPr>
            <p:ph type="title"/>
          </p:nvPr>
        </p:nvSpPr>
        <p:spPr>
          <a:xfrm>
            <a:off x="555050" y="33180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3500"/>
              <a:buNone/>
              <a:defRPr>
                <a:solidFill>
                  <a:schemeClr val="dk2"/>
                </a:solidFill>
              </a:defRPr>
            </a:lvl2pPr>
            <a:lvl3pPr lvl="2" rtl="0">
              <a:spcBef>
                <a:spcPts val="0"/>
              </a:spcBef>
              <a:spcAft>
                <a:spcPts val="0"/>
              </a:spcAft>
              <a:buClr>
                <a:schemeClr val="dk2"/>
              </a:buClr>
              <a:buSzPts val="3500"/>
              <a:buNone/>
              <a:defRPr>
                <a:solidFill>
                  <a:schemeClr val="dk2"/>
                </a:solidFill>
              </a:defRPr>
            </a:lvl3pPr>
            <a:lvl4pPr lvl="3" rtl="0">
              <a:spcBef>
                <a:spcPts val="0"/>
              </a:spcBef>
              <a:spcAft>
                <a:spcPts val="0"/>
              </a:spcAft>
              <a:buClr>
                <a:schemeClr val="dk2"/>
              </a:buClr>
              <a:buSzPts val="3500"/>
              <a:buNone/>
              <a:defRPr>
                <a:solidFill>
                  <a:schemeClr val="dk2"/>
                </a:solidFill>
              </a:defRPr>
            </a:lvl4pPr>
            <a:lvl5pPr lvl="4" rtl="0">
              <a:spcBef>
                <a:spcPts val="0"/>
              </a:spcBef>
              <a:spcAft>
                <a:spcPts val="0"/>
              </a:spcAft>
              <a:buClr>
                <a:schemeClr val="dk2"/>
              </a:buClr>
              <a:buSzPts val="3500"/>
              <a:buNone/>
              <a:defRPr>
                <a:solidFill>
                  <a:schemeClr val="dk2"/>
                </a:solidFill>
              </a:defRPr>
            </a:lvl5pPr>
            <a:lvl6pPr lvl="5" rtl="0">
              <a:spcBef>
                <a:spcPts val="0"/>
              </a:spcBef>
              <a:spcAft>
                <a:spcPts val="0"/>
              </a:spcAft>
              <a:buClr>
                <a:schemeClr val="dk2"/>
              </a:buClr>
              <a:buSzPts val="3500"/>
              <a:buNone/>
              <a:defRPr>
                <a:solidFill>
                  <a:schemeClr val="dk2"/>
                </a:solidFill>
              </a:defRPr>
            </a:lvl6pPr>
            <a:lvl7pPr lvl="6" rtl="0">
              <a:spcBef>
                <a:spcPts val="0"/>
              </a:spcBef>
              <a:spcAft>
                <a:spcPts val="0"/>
              </a:spcAft>
              <a:buClr>
                <a:schemeClr val="dk2"/>
              </a:buClr>
              <a:buSzPts val="3500"/>
              <a:buNone/>
              <a:defRPr>
                <a:solidFill>
                  <a:schemeClr val="dk2"/>
                </a:solidFill>
              </a:defRPr>
            </a:lvl7pPr>
            <a:lvl8pPr lvl="7" rtl="0">
              <a:spcBef>
                <a:spcPts val="0"/>
              </a:spcBef>
              <a:spcAft>
                <a:spcPts val="0"/>
              </a:spcAft>
              <a:buClr>
                <a:schemeClr val="dk2"/>
              </a:buClr>
              <a:buSzPts val="3500"/>
              <a:buNone/>
              <a:defRPr>
                <a:solidFill>
                  <a:schemeClr val="dk2"/>
                </a:solidFill>
              </a:defRPr>
            </a:lvl8pPr>
            <a:lvl9pPr lvl="8" rtl="0">
              <a:spcBef>
                <a:spcPts val="0"/>
              </a:spcBef>
              <a:spcAft>
                <a:spcPts val="0"/>
              </a:spcAft>
              <a:buClr>
                <a:schemeClr val="dk2"/>
              </a:buClr>
              <a:buSzPts val="3500"/>
              <a:buNone/>
              <a:defRPr>
                <a:solidFill>
                  <a:schemeClr val="dk2"/>
                </a:solidFill>
              </a:defRPr>
            </a:lvl9pPr>
          </a:lstStyle>
          <a:p/>
        </p:txBody>
      </p:sp>
      <p:sp>
        <p:nvSpPr>
          <p:cNvPr id="555" name="Google Shape;555;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1"/>
        </a:solidFill>
      </p:bgPr>
    </p:bg>
    <p:spTree>
      <p:nvGrpSpPr>
        <p:cNvPr id="556" name="Shape 556"/>
        <p:cNvGrpSpPr/>
        <p:nvPr/>
      </p:nvGrpSpPr>
      <p:grpSpPr>
        <a:xfrm>
          <a:off x="0" y="0"/>
          <a:ext cx="0" cy="0"/>
          <a:chOff x="0" y="0"/>
          <a:chExt cx="0" cy="0"/>
        </a:xfrm>
      </p:grpSpPr>
      <p:sp>
        <p:nvSpPr>
          <p:cNvPr id="557" name="Google Shape;557;p55"/>
          <p:cNvSpPr txBox="1"/>
          <p:nvPr>
            <p:ph type="title"/>
          </p:nvPr>
        </p:nvSpPr>
        <p:spPr>
          <a:xfrm>
            <a:off x="595069" y="340695"/>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58" name="Google Shape;558;p55"/>
          <p:cNvSpPr/>
          <p:nvPr/>
        </p:nvSpPr>
        <p:spPr>
          <a:xfrm>
            <a:off x="-715524" y="356347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5"/>
          <p:cNvSpPr/>
          <p:nvPr/>
        </p:nvSpPr>
        <p:spPr>
          <a:xfrm>
            <a:off x="-665255" y="32306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 name="Google Shape;560;p55"/>
          <p:cNvGrpSpPr/>
          <p:nvPr/>
        </p:nvGrpSpPr>
        <p:grpSpPr>
          <a:xfrm>
            <a:off x="7647365" y="107831"/>
            <a:ext cx="1252660" cy="1204643"/>
            <a:chOff x="7384701" y="199425"/>
            <a:chExt cx="1572114" cy="1511851"/>
          </a:xfrm>
        </p:grpSpPr>
        <p:sp>
          <p:nvSpPr>
            <p:cNvPr id="561" name="Google Shape;561;p55"/>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5"/>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5"/>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 name="Google Shape;564;p55"/>
          <p:cNvSpPr/>
          <p:nvPr/>
        </p:nvSpPr>
        <p:spPr>
          <a:xfrm>
            <a:off x="5782950" y="5401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1"/>
        </a:solidFill>
      </p:bgPr>
    </p:bg>
    <p:spTree>
      <p:nvGrpSpPr>
        <p:cNvPr id="566" name="Shape 566"/>
        <p:cNvGrpSpPr/>
        <p:nvPr/>
      </p:nvGrpSpPr>
      <p:grpSpPr>
        <a:xfrm>
          <a:off x="0" y="0"/>
          <a:ext cx="0" cy="0"/>
          <a:chOff x="0" y="0"/>
          <a:chExt cx="0" cy="0"/>
        </a:xfrm>
      </p:grpSpPr>
      <p:sp>
        <p:nvSpPr>
          <p:cNvPr id="567" name="Google Shape;567;p56"/>
          <p:cNvSpPr/>
          <p:nvPr/>
        </p:nvSpPr>
        <p:spPr>
          <a:xfrm>
            <a:off x="7542870" y="4318632"/>
            <a:ext cx="1258532" cy="485097"/>
          </a:xfrm>
          <a:custGeom>
            <a:rect b="b" l="l" r="r" t="t"/>
            <a:pathLst>
              <a:path extrusionOk="0" h="16325" w="42357">
                <a:moveTo>
                  <a:pt x="41087" y="12181"/>
                </a:moveTo>
                <a:cubicBezTo>
                  <a:pt x="40653" y="11914"/>
                  <a:pt x="40369" y="11446"/>
                  <a:pt x="40268" y="10945"/>
                </a:cubicBezTo>
                <a:cubicBezTo>
                  <a:pt x="39901" y="9107"/>
                  <a:pt x="37110" y="7603"/>
                  <a:pt x="35724" y="6968"/>
                </a:cubicBezTo>
                <a:cubicBezTo>
                  <a:pt x="35239" y="6734"/>
                  <a:pt x="34805" y="6400"/>
                  <a:pt x="34487" y="5966"/>
                </a:cubicBezTo>
                <a:cubicBezTo>
                  <a:pt x="32816" y="3676"/>
                  <a:pt x="30043" y="2574"/>
                  <a:pt x="27336" y="3008"/>
                </a:cubicBezTo>
                <a:cubicBezTo>
                  <a:pt x="26300" y="3175"/>
                  <a:pt x="25247" y="2841"/>
                  <a:pt x="24462" y="2173"/>
                </a:cubicBezTo>
                <a:cubicBezTo>
                  <a:pt x="22858" y="819"/>
                  <a:pt x="20769" y="1"/>
                  <a:pt x="18514" y="1"/>
                </a:cubicBezTo>
                <a:cubicBezTo>
                  <a:pt x="14587" y="1"/>
                  <a:pt x="11245" y="2457"/>
                  <a:pt x="9875" y="5899"/>
                </a:cubicBezTo>
                <a:cubicBezTo>
                  <a:pt x="8990" y="5247"/>
                  <a:pt x="7904" y="4879"/>
                  <a:pt x="6701" y="4879"/>
                </a:cubicBezTo>
                <a:cubicBezTo>
                  <a:pt x="2607" y="4879"/>
                  <a:pt x="1" y="12014"/>
                  <a:pt x="1839" y="15623"/>
                </a:cubicBezTo>
                <a:cubicBezTo>
                  <a:pt x="1638" y="16174"/>
                  <a:pt x="42357" y="16325"/>
                  <a:pt x="42357" y="14487"/>
                </a:cubicBezTo>
                <a:cubicBezTo>
                  <a:pt x="42340" y="13501"/>
                  <a:pt x="41839" y="12666"/>
                  <a:pt x="41087" y="1218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6"/>
          <p:cNvSpPr/>
          <p:nvPr/>
        </p:nvSpPr>
        <p:spPr>
          <a:xfrm>
            <a:off x="6423825" y="4281400"/>
            <a:ext cx="2010169" cy="721926"/>
          </a:xfrm>
          <a:custGeom>
            <a:rect b="b" l="l" r="r" t="t"/>
            <a:pathLst>
              <a:path extrusionOk="0" h="24295" w="67654">
                <a:moveTo>
                  <a:pt x="64880" y="24261"/>
                </a:moveTo>
                <a:cubicBezTo>
                  <a:pt x="66283" y="24261"/>
                  <a:pt x="67486" y="23192"/>
                  <a:pt x="67587" y="21772"/>
                </a:cubicBezTo>
                <a:lnTo>
                  <a:pt x="67587" y="21755"/>
                </a:lnTo>
                <a:cubicBezTo>
                  <a:pt x="67653" y="20519"/>
                  <a:pt x="67052" y="19416"/>
                  <a:pt x="66083" y="18798"/>
                </a:cubicBezTo>
                <a:cubicBezTo>
                  <a:pt x="65548" y="18447"/>
                  <a:pt x="65197" y="17879"/>
                  <a:pt x="65064" y="17260"/>
                </a:cubicBezTo>
                <a:cubicBezTo>
                  <a:pt x="64362" y="13785"/>
                  <a:pt x="61020" y="11513"/>
                  <a:pt x="57595" y="11980"/>
                </a:cubicBezTo>
                <a:cubicBezTo>
                  <a:pt x="56693" y="12097"/>
                  <a:pt x="55841" y="11513"/>
                  <a:pt x="55640" y="10644"/>
                </a:cubicBezTo>
                <a:cubicBezTo>
                  <a:pt x="54721" y="6584"/>
                  <a:pt x="51095" y="3559"/>
                  <a:pt x="46768" y="3559"/>
                </a:cubicBezTo>
                <a:cubicBezTo>
                  <a:pt x="45698" y="3559"/>
                  <a:pt x="44696" y="3743"/>
                  <a:pt x="43744" y="4077"/>
                </a:cubicBezTo>
                <a:cubicBezTo>
                  <a:pt x="43226" y="4261"/>
                  <a:pt x="42641" y="4161"/>
                  <a:pt x="42156" y="3894"/>
                </a:cubicBezTo>
                <a:cubicBezTo>
                  <a:pt x="41438" y="3476"/>
                  <a:pt x="40569" y="3476"/>
                  <a:pt x="39834" y="3843"/>
                </a:cubicBezTo>
                <a:cubicBezTo>
                  <a:pt x="39099" y="4228"/>
                  <a:pt x="38213" y="4061"/>
                  <a:pt x="37628" y="3476"/>
                </a:cubicBezTo>
                <a:cubicBezTo>
                  <a:pt x="35556" y="1320"/>
                  <a:pt x="32649" y="0"/>
                  <a:pt x="29441" y="0"/>
                </a:cubicBezTo>
                <a:cubicBezTo>
                  <a:pt x="25966" y="0"/>
                  <a:pt x="22875" y="1554"/>
                  <a:pt x="20786" y="3994"/>
                </a:cubicBezTo>
                <a:cubicBezTo>
                  <a:pt x="20385" y="4478"/>
                  <a:pt x="19800" y="4762"/>
                  <a:pt x="19182" y="4796"/>
                </a:cubicBezTo>
                <a:cubicBezTo>
                  <a:pt x="15539" y="4980"/>
                  <a:pt x="12766" y="8054"/>
                  <a:pt x="12816" y="11579"/>
                </a:cubicBezTo>
                <a:cubicBezTo>
                  <a:pt x="12833" y="12498"/>
                  <a:pt x="12281" y="13334"/>
                  <a:pt x="11446" y="13701"/>
                </a:cubicBezTo>
                <a:cubicBezTo>
                  <a:pt x="9842" y="14437"/>
                  <a:pt x="8505" y="15690"/>
                  <a:pt x="7670" y="17210"/>
                </a:cubicBezTo>
                <a:cubicBezTo>
                  <a:pt x="7352" y="17778"/>
                  <a:pt x="6801" y="18179"/>
                  <a:pt x="6166" y="18296"/>
                </a:cubicBezTo>
                <a:cubicBezTo>
                  <a:pt x="4645" y="18614"/>
                  <a:pt x="3325" y="19616"/>
                  <a:pt x="2640" y="21020"/>
                </a:cubicBezTo>
                <a:cubicBezTo>
                  <a:pt x="1153" y="21120"/>
                  <a:pt x="0" y="22356"/>
                  <a:pt x="0" y="23860"/>
                </a:cubicBezTo>
                <a:cubicBezTo>
                  <a:pt x="0" y="24011"/>
                  <a:pt x="34" y="24144"/>
                  <a:pt x="51" y="24295"/>
                </a:cubicBezTo>
                <a:lnTo>
                  <a:pt x="64880" y="24295"/>
                </a:ln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6"/>
          <p:cNvSpPr/>
          <p:nvPr/>
        </p:nvSpPr>
        <p:spPr>
          <a:xfrm>
            <a:off x="2055050" y="2952850"/>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6"/>
          <p:cNvSpPr/>
          <p:nvPr/>
        </p:nvSpPr>
        <p:spPr>
          <a:xfrm>
            <a:off x="-715524" y="359682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6"/>
          <p:cNvSpPr/>
          <p:nvPr/>
        </p:nvSpPr>
        <p:spPr>
          <a:xfrm>
            <a:off x="-665255" y="32306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56"/>
          <p:cNvSpPr/>
          <p:nvPr/>
        </p:nvSpPr>
        <p:spPr>
          <a:xfrm>
            <a:off x="122788" y="231208"/>
            <a:ext cx="1897379" cy="567892"/>
          </a:xfrm>
          <a:custGeom>
            <a:rect b="b" l="l" r="r" t="t"/>
            <a:pathLst>
              <a:path extrusionOk="0" h="14738" w="49241">
                <a:moveTo>
                  <a:pt x="43643" y="10844"/>
                </a:moveTo>
                <a:cubicBezTo>
                  <a:pt x="43593" y="7837"/>
                  <a:pt x="40803" y="5414"/>
                  <a:pt x="37361" y="5414"/>
                </a:cubicBezTo>
                <a:cubicBezTo>
                  <a:pt x="36726" y="5414"/>
                  <a:pt x="36108" y="5497"/>
                  <a:pt x="35539" y="5648"/>
                </a:cubicBezTo>
                <a:cubicBezTo>
                  <a:pt x="34420" y="2373"/>
                  <a:pt x="31296" y="0"/>
                  <a:pt x="27653" y="0"/>
                </a:cubicBezTo>
                <a:cubicBezTo>
                  <a:pt x="23760" y="0"/>
                  <a:pt x="20502" y="2657"/>
                  <a:pt x="19566" y="6249"/>
                </a:cubicBezTo>
                <a:cubicBezTo>
                  <a:pt x="18513" y="5715"/>
                  <a:pt x="17310" y="5414"/>
                  <a:pt x="15990" y="5414"/>
                </a:cubicBezTo>
                <a:cubicBezTo>
                  <a:pt x="12816" y="5414"/>
                  <a:pt x="10159" y="7185"/>
                  <a:pt x="9441" y="9608"/>
                </a:cubicBezTo>
                <a:cubicBezTo>
                  <a:pt x="4211" y="9808"/>
                  <a:pt x="0" y="11396"/>
                  <a:pt x="134" y="13317"/>
                </a:cubicBezTo>
                <a:cubicBezTo>
                  <a:pt x="251" y="14737"/>
                  <a:pt x="49224" y="14069"/>
                  <a:pt x="49224" y="12916"/>
                </a:cubicBezTo>
                <a:cubicBezTo>
                  <a:pt x="49241" y="11863"/>
                  <a:pt x="46851" y="11011"/>
                  <a:pt x="43643" y="10844"/>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6"/>
          <p:cNvSpPr txBox="1"/>
          <p:nvPr>
            <p:ph type="title"/>
          </p:nvPr>
        </p:nvSpPr>
        <p:spPr>
          <a:xfrm>
            <a:off x="3863675" y="334325"/>
            <a:ext cx="4740600" cy="12930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74" name="Google Shape;574;p56"/>
          <p:cNvSpPr txBox="1"/>
          <p:nvPr>
            <p:ph idx="1" type="body"/>
          </p:nvPr>
        </p:nvSpPr>
        <p:spPr>
          <a:xfrm>
            <a:off x="3863175" y="1211950"/>
            <a:ext cx="4740600" cy="2956200"/>
          </a:xfrm>
          <a:prstGeom prst="rect">
            <a:avLst/>
          </a:prstGeom>
        </p:spPr>
        <p:txBody>
          <a:bodyPr anchorCtr="0" anchor="b" bIns="91425" lIns="91425" spcFirstLastPara="1" rIns="91425" wrap="square" tIns="91425">
            <a:noAutofit/>
          </a:bodyPr>
          <a:lstStyle>
            <a:lvl1pPr indent="-330200" lvl="0" marL="457200" rtl="0">
              <a:lnSpc>
                <a:spcPct val="115000"/>
              </a:lnSpc>
              <a:spcBef>
                <a:spcPts val="0"/>
              </a:spcBef>
              <a:spcAft>
                <a:spcPts val="0"/>
              </a:spcAft>
              <a:buSzPts val="1600"/>
              <a:buChar char="●"/>
              <a:defRPr sz="1600"/>
            </a:lvl1pPr>
            <a:lvl2pPr indent="-330200" lvl="1" marL="914400" rtl="0">
              <a:lnSpc>
                <a:spcPct val="115000"/>
              </a:lnSpc>
              <a:spcBef>
                <a:spcPts val="0"/>
              </a:spcBef>
              <a:spcAft>
                <a:spcPts val="0"/>
              </a:spcAft>
              <a:buSzPts val="1600"/>
              <a:buChar char="○"/>
              <a:defRPr sz="1600"/>
            </a:lvl2pPr>
            <a:lvl3pPr indent="-330200" lvl="2" marL="1371600" rtl="0">
              <a:lnSpc>
                <a:spcPct val="115000"/>
              </a:lnSpc>
              <a:spcBef>
                <a:spcPts val="0"/>
              </a:spcBef>
              <a:spcAft>
                <a:spcPts val="0"/>
              </a:spcAft>
              <a:buSzPts val="1600"/>
              <a:buChar char="■"/>
              <a:defRPr sz="1600"/>
            </a:lvl3pPr>
            <a:lvl4pPr indent="-330200" lvl="3" marL="1828800" rtl="0">
              <a:lnSpc>
                <a:spcPct val="115000"/>
              </a:lnSpc>
              <a:spcBef>
                <a:spcPts val="0"/>
              </a:spcBef>
              <a:spcAft>
                <a:spcPts val="0"/>
              </a:spcAft>
              <a:buSzPts val="1600"/>
              <a:buChar char="●"/>
              <a:defRPr sz="1600"/>
            </a:lvl4pPr>
            <a:lvl5pPr indent="-330200" lvl="4" marL="2286000" rtl="0">
              <a:lnSpc>
                <a:spcPct val="115000"/>
              </a:lnSpc>
              <a:spcBef>
                <a:spcPts val="0"/>
              </a:spcBef>
              <a:spcAft>
                <a:spcPts val="0"/>
              </a:spcAft>
              <a:buSzPts val="1600"/>
              <a:buChar char="○"/>
              <a:defRPr sz="1600"/>
            </a:lvl5pPr>
            <a:lvl6pPr indent="-330200" lvl="5" marL="2743200" rtl="0">
              <a:lnSpc>
                <a:spcPct val="115000"/>
              </a:lnSpc>
              <a:spcBef>
                <a:spcPts val="0"/>
              </a:spcBef>
              <a:spcAft>
                <a:spcPts val="0"/>
              </a:spcAft>
              <a:buSzPts val="1600"/>
              <a:buChar char="■"/>
              <a:defRPr sz="1600"/>
            </a:lvl6pPr>
            <a:lvl7pPr indent="-330200" lvl="6" marL="3200400" rtl="0">
              <a:lnSpc>
                <a:spcPct val="115000"/>
              </a:lnSpc>
              <a:spcBef>
                <a:spcPts val="0"/>
              </a:spcBef>
              <a:spcAft>
                <a:spcPts val="0"/>
              </a:spcAft>
              <a:buSzPts val="1600"/>
              <a:buChar char="●"/>
              <a:defRPr sz="1600"/>
            </a:lvl7pPr>
            <a:lvl8pPr indent="-330200" lvl="7" marL="3657600" rtl="0">
              <a:lnSpc>
                <a:spcPct val="115000"/>
              </a:lnSpc>
              <a:spcBef>
                <a:spcPts val="0"/>
              </a:spcBef>
              <a:spcAft>
                <a:spcPts val="0"/>
              </a:spcAft>
              <a:buSzPts val="1600"/>
              <a:buChar char="○"/>
              <a:defRPr sz="1600"/>
            </a:lvl8pPr>
            <a:lvl9pPr indent="-330200" lvl="8" marL="4114800" rtl="0">
              <a:lnSpc>
                <a:spcPct val="115000"/>
              </a:lnSpc>
              <a:spcBef>
                <a:spcPts val="0"/>
              </a:spcBef>
              <a:spcAft>
                <a:spcPts val="0"/>
              </a:spcAft>
              <a:buSzPts val="1600"/>
              <a:buChar char="■"/>
              <a:defRPr sz="1600"/>
            </a:lvl9pPr>
          </a:lstStyle>
          <a:p/>
        </p:txBody>
      </p:sp>
      <p:sp>
        <p:nvSpPr>
          <p:cNvPr id="575" name="Google Shape;575;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576" name="Shape 576"/>
        <p:cNvGrpSpPr/>
        <p:nvPr/>
      </p:nvGrpSpPr>
      <p:grpSpPr>
        <a:xfrm>
          <a:off x="0" y="0"/>
          <a:ext cx="0" cy="0"/>
          <a:chOff x="0" y="0"/>
          <a:chExt cx="0" cy="0"/>
        </a:xfrm>
      </p:grpSpPr>
      <p:sp>
        <p:nvSpPr>
          <p:cNvPr id="577" name="Google Shape;577;p57"/>
          <p:cNvSpPr/>
          <p:nvPr/>
        </p:nvSpPr>
        <p:spPr>
          <a:xfrm flipH="1">
            <a:off x="7251405" y="93800"/>
            <a:ext cx="2148846" cy="646266"/>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7"/>
          <p:cNvSpPr/>
          <p:nvPr/>
        </p:nvSpPr>
        <p:spPr>
          <a:xfrm>
            <a:off x="3230604" y="1582744"/>
            <a:ext cx="9840760" cy="3282519"/>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7"/>
          <p:cNvSpPr/>
          <p:nvPr/>
        </p:nvSpPr>
        <p:spPr>
          <a:xfrm>
            <a:off x="-937500" y="2730469"/>
            <a:ext cx="7568678" cy="258740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7"/>
          <p:cNvSpPr/>
          <p:nvPr/>
        </p:nvSpPr>
        <p:spPr>
          <a:xfrm>
            <a:off x="-859924" y="2153900"/>
            <a:ext cx="3719855" cy="1858917"/>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7"/>
          <p:cNvSpPr/>
          <p:nvPr/>
        </p:nvSpPr>
        <p:spPr>
          <a:xfrm>
            <a:off x="262025" y="426850"/>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7"/>
          <p:cNvSpPr txBox="1"/>
          <p:nvPr>
            <p:ph type="title"/>
          </p:nvPr>
        </p:nvSpPr>
        <p:spPr>
          <a:xfrm>
            <a:off x="715100" y="1230900"/>
            <a:ext cx="7713900" cy="2529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11000"/>
              <a:buNone/>
              <a:defRPr sz="100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
        <p:nvSpPr>
          <p:cNvPr id="583" name="Google Shape;583;p57"/>
          <p:cNvSpPr/>
          <p:nvPr/>
        </p:nvSpPr>
        <p:spPr>
          <a:xfrm rot="10800000">
            <a:off x="1460996" y="5344026"/>
            <a:ext cx="262500" cy="262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585" name="Shape 585"/>
        <p:cNvGrpSpPr/>
        <p:nvPr/>
      </p:nvGrpSpPr>
      <p:grpSpPr>
        <a:xfrm>
          <a:off x="0" y="0"/>
          <a:ext cx="0" cy="0"/>
          <a:chOff x="0" y="0"/>
          <a:chExt cx="0" cy="0"/>
        </a:xfrm>
      </p:grpSpPr>
      <p:sp>
        <p:nvSpPr>
          <p:cNvPr id="586" name="Google Shape;586;p58"/>
          <p:cNvSpPr/>
          <p:nvPr/>
        </p:nvSpPr>
        <p:spPr>
          <a:xfrm>
            <a:off x="4921525" y="3892000"/>
            <a:ext cx="5155928" cy="1783236"/>
          </a:xfrm>
          <a:custGeom>
            <a:rect b="b" l="l" r="r" t="t"/>
            <a:pathLst>
              <a:path extrusionOk="0" h="46150" w="133435">
                <a:moveTo>
                  <a:pt x="124446" y="38146"/>
                </a:moveTo>
                <a:cubicBezTo>
                  <a:pt x="126701" y="35539"/>
                  <a:pt x="127904" y="32198"/>
                  <a:pt x="127821" y="28756"/>
                </a:cubicBezTo>
                <a:cubicBezTo>
                  <a:pt x="127670" y="21604"/>
                  <a:pt x="121956" y="15623"/>
                  <a:pt x="114805" y="15188"/>
                </a:cubicBezTo>
                <a:cubicBezTo>
                  <a:pt x="106785" y="14670"/>
                  <a:pt x="100001" y="21036"/>
                  <a:pt x="100001" y="29056"/>
                </a:cubicBezTo>
                <a:lnTo>
                  <a:pt x="100001" y="29357"/>
                </a:lnTo>
                <a:cubicBezTo>
                  <a:pt x="97679" y="26717"/>
                  <a:pt x="94086" y="25581"/>
                  <a:pt x="90678" y="26400"/>
                </a:cubicBezTo>
                <a:cubicBezTo>
                  <a:pt x="90059" y="20034"/>
                  <a:pt x="84696" y="15172"/>
                  <a:pt x="78313" y="15172"/>
                </a:cubicBezTo>
                <a:lnTo>
                  <a:pt x="78313" y="14854"/>
                </a:lnTo>
                <a:cubicBezTo>
                  <a:pt x="78313" y="7970"/>
                  <a:pt x="73301" y="2122"/>
                  <a:pt x="66500" y="1070"/>
                </a:cubicBezTo>
                <a:cubicBezTo>
                  <a:pt x="59717" y="0"/>
                  <a:pt x="53167" y="4060"/>
                  <a:pt x="51078" y="10610"/>
                </a:cubicBezTo>
                <a:cubicBezTo>
                  <a:pt x="47369" y="4261"/>
                  <a:pt x="40435" y="518"/>
                  <a:pt x="33100" y="919"/>
                </a:cubicBezTo>
                <a:cubicBezTo>
                  <a:pt x="23392" y="1437"/>
                  <a:pt x="15456" y="9173"/>
                  <a:pt x="14670" y="18847"/>
                </a:cubicBezTo>
                <a:cubicBezTo>
                  <a:pt x="14453" y="21437"/>
                  <a:pt x="14754" y="24044"/>
                  <a:pt x="15556" y="26500"/>
                </a:cubicBezTo>
                <a:cubicBezTo>
                  <a:pt x="10009" y="28889"/>
                  <a:pt x="8321" y="35940"/>
                  <a:pt x="12181" y="40569"/>
                </a:cubicBezTo>
                <a:cubicBezTo>
                  <a:pt x="4979" y="41137"/>
                  <a:pt x="0" y="42373"/>
                  <a:pt x="0" y="43810"/>
                </a:cubicBezTo>
                <a:cubicBezTo>
                  <a:pt x="0" y="45782"/>
                  <a:pt x="133435" y="46149"/>
                  <a:pt x="133435" y="42975"/>
                </a:cubicBezTo>
                <a:cubicBezTo>
                  <a:pt x="133435" y="40953"/>
                  <a:pt x="129859" y="39165"/>
                  <a:pt x="124446" y="38146"/>
                </a:cubicBezTo>
                <a:close/>
              </a:path>
            </a:pathLst>
          </a:custGeom>
          <a:gradFill>
            <a:gsLst>
              <a:gs pos="0">
                <a:srgbClr val="F27243"/>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8"/>
          <p:cNvSpPr/>
          <p:nvPr/>
        </p:nvSpPr>
        <p:spPr>
          <a:xfrm>
            <a:off x="254125" y="3924255"/>
            <a:ext cx="2421488" cy="779257"/>
          </a:xfrm>
          <a:custGeom>
            <a:rect b="b" l="l" r="r" t="t"/>
            <a:pathLst>
              <a:path extrusionOk="0" h="13432" w="41739">
                <a:moveTo>
                  <a:pt x="20879" y="0"/>
                </a:moveTo>
                <a:cubicBezTo>
                  <a:pt x="19060" y="0"/>
                  <a:pt x="17217" y="609"/>
                  <a:pt x="15674" y="1909"/>
                </a:cubicBezTo>
                <a:cubicBezTo>
                  <a:pt x="15091" y="2395"/>
                  <a:pt x="14358" y="2661"/>
                  <a:pt x="13610" y="2661"/>
                </a:cubicBezTo>
                <a:cubicBezTo>
                  <a:pt x="13457" y="2661"/>
                  <a:pt x="13304" y="2650"/>
                  <a:pt x="13151" y="2628"/>
                </a:cubicBezTo>
                <a:cubicBezTo>
                  <a:pt x="12810" y="2573"/>
                  <a:pt x="12469" y="2547"/>
                  <a:pt x="12130" y="2547"/>
                </a:cubicBezTo>
                <a:cubicBezTo>
                  <a:pt x="10078" y="2547"/>
                  <a:pt x="8118" y="3525"/>
                  <a:pt x="6885" y="5217"/>
                </a:cubicBezTo>
                <a:cubicBezTo>
                  <a:pt x="6601" y="5602"/>
                  <a:pt x="6233" y="5902"/>
                  <a:pt x="5799" y="6103"/>
                </a:cubicBezTo>
                <a:cubicBezTo>
                  <a:pt x="4579" y="6671"/>
                  <a:pt x="2140" y="7991"/>
                  <a:pt x="1805" y="9612"/>
                </a:cubicBezTo>
                <a:cubicBezTo>
                  <a:pt x="1722" y="10046"/>
                  <a:pt x="1455" y="10447"/>
                  <a:pt x="1087" y="10698"/>
                </a:cubicBezTo>
                <a:cubicBezTo>
                  <a:pt x="402" y="11115"/>
                  <a:pt x="1" y="11867"/>
                  <a:pt x="1" y="12669"/>
                </a:cubicBezTo>
                <a:cubicBezTo>
                  <a:pt x="1" y="13218"/>
                  <a:pt x="4792" y="13432"/>
                  <a:pt x="11127" y="13432"/>
                </a:cubicBezTo>
                <a:cubicBezTo>
                  <a:pt x="23492" y="13432"/>
                  <a:pt x="41739" y="12619"/>
                  <a:pt x="41739" y="11901"/>
                </a:cubicBezTo>
                <a:cubicBezTo>
                  <a:pt x="41739" y="10831"/>
                  <a:pt x="39400" y="10614"/>
                  <a:pt x="36509" y="10614"/>
                </a:cubicBezTo>
                <a:cubicBezTo>
                  <a:pt x="36242" y="10614"/>
                  <a:pt x="35991" y="10614"/>
                  <a:pt x="35757" y="10631"/>
                </a:cubicBezTo>
                <a:cubicBezTo>
                  <a:pt x="36442" y="8659"/>
                  <a:pt x="35791" y="6471"/>
                  <a:pt x="34120" y="5217"/>
                </a:cubicBezTo>
                <a:cubicBezTo>
                  <a:pt x="33267" y="4578"/>
                  <a:pt x="32250" y="4256"/>
                  <a:pt x="31233" y="4256"/>
                </a:cubicBezTo>
                <a:cubicBezTo>
                  <a:pt x="30257" y="4256"/>
                  <a:pt x="29282" y="4553"/>
                  <a:pt x="28456" y="5151"/>
                </a:cubicBezTo>
                <a:cubicBezTo>
                  <a:pt x="27169" y="1865"/>
                  <a:pt x="24062" y="0"/>
                  <a:pt x="208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8"/>
          <p:cNvSpPr/>
          <p:nvPr/>
        </p:nvSpPr>
        <p:spPr>
          <a:xfrm>
            <a:off x="6395452" y="4211718"/>
            <a:ext cx="1756768" cy="877630"/>
          </a:xfrm>
          <a:custGeom>
            <a:rect b="b" l="l" r="r" t="t"/>
            <a:pathLst>
              <a:path extrusionOk="0" h="22713" w="45465">
                <a:moveTo>
                  <a:pt x="25261" y="1"/>
                </a:moveTo>
                <a:cubicBezTo>
                  <a:pt x="20045" y="1"/>
                  <a:pt x="15558" y="3786"/>
                  <a:pt x="14704" y="8960"/>
                </a:cubicBezTo>
                <a:cubicBezTo>
                  <a:pt x="13708" y="8514"/>
                  <a:pt x="12703" y="8311"/>
                  <a:pt x="11732" y="8311"/>
                </a:cubicBezTo>
                <a:cubicBezTo>
                  <a:pt x="7131" y="8311"/>
                  <a:pt x="3302" y="12870"/>
                  <a:pt x="4930" y="17782"/>
                </a:cubicBezTo>
                <a:cubicBezTo>
                  <a:pt x="2123" y="17966"/>
                  <a:pt x="1" y="19002"/>
                  <a:pt x="1" y="20221"/>
                </a:cubicBezTo>
                <a:cubicBezTo>
                  <a:pt x="1" y="21591"/>
                  <a:pt x="2641" y="22711"/>
                  <a:pt x="5882" y="22711"/>
                </a:cubicBezTo>
                <a:cubicBezTo>
                  <a:pt x="5939" y="22712"/>
                  <a:pt x="5996" y="22712"/>
                  <a:pt x="6052" y="22712"/>
                </a:cubicBezTo>
                <a:cubicBezTo>
                  <a:pt x="7132" y="22712"/>
                  <a:pt x="8209" y="22561"/>
                  <a:pt x="9240" y="22260"/>
                </a:cubicBezTo>
                <a:cubicBezTo>
                  <a:pt x="10055" y="22559"/>
                  <a:pt x="10916" y="22712"/>
                  <a:pt x="11778" y="22712"/>
                </a:cubicBezTo>
                <a:cubicBezTo>
                  <a:pt x="12455" y="22712"/>
                  <a:pt x="13131" y="22618"/>
                  <a:pt x="13785" y="22427"/>
                </a:cubicBezTo>
                <a:cubicBezTo>
                  <a:pt x="16316" y="21680"/>
                  <a:pt x="18914" y="21231"/>
                  <a:pt x="21528" y="21231"/>
                </a:cubicBezTo>
                <a:cubicBezTo>
                  <a:pt x="22366" y="21231"/>
                  <a:pt x="23205" y="21277"/>
                  <a:pt x="24044" y="21374"/>
                </a:cubicBezTo>
                <a:cubicBezTo>
                  <a:pt x="24443" y="21421"/>
                  <a:pt x="24847" y="21443"/>
                  <a:pt x="25252" y="21443"/>
                </a:cubicBezTo>
                <a:cubicBezTo>
                  <a:pt x="25865" y="21443"/>
                  <a:pt x="26481" y="21391"/>
                  <a:pt x="27085" y="21291"/>
                </a:cubicBezTo>
                <a:cubicBezTo>
                  <a:pt x="27703" y="21174"/>
                  <a:pt x="28330" y="21115"/>
                  <a:pt x="28957" y="21115"/>
                </a:cubicBezTo>
                <a:cubicBezTo>
                  <a:pt x="29583" y="21115"/>
                  <a:pt x="30210" y="21174"/>
                  <a:pt x="30828" y="21291"/>
                </a:cubicBezTo>
                <a:cubicBezTo>
                  <a:pt x="31279" y="21391"/>
                  <a:pt x="31747" y="21441"/>
                  <a:pt x="32231" y="21441"/>
                </a:cubicBezTo>
                <a:cubicBezTo>
                  <a:pt x="32632" y="21441"/>
                  <a:pt x="33050" y="21408"/>
                  <a:pt x="33451" y="21324"/>
                </a:cubicBezTo>
                <a:cubicBezTo>
                  <a:pt x="34420" y="21408"/>
                  <a:pt x="35473" y="21441"/>
                  <a:pt x="36559" y="21441"/>
                </a:cubicBezTo>
                <a:cubicBezTo>
                  <a:pt x="41471" y="21441"/>
                  <a:pt x="45465" y="20606"/>
                  <a:pt x="45465" y="19586"/>
                </a:cubicBezTo>
                <a:cubicBezTo>
                  <a:pt x="45465" y="18684"/>
                  <a:pt x="42290" y="17932"/>
                  <a:pt x="38113" y="17765"/>
                </a:cubicBezTo>
                <a:cubicBezTo>
                  <a:pt x="39550" y="14841"/>
                  <a:pt x="38614" y="11316"/>
                  <a:pt x="35924" y="9478"/>
                </a:cubicBezTo>
                <a:cubicBezTo>
                  <a:pt x="35289" y="4164"/>
                  <a:pt x="30861" y="138"/>
                  <a:pt x="25531" y="4"/>
                </a:cubicBezTo>
                <a:cubicBezTo>
                  <a:pt x="25441" y="2"/>
                  <a:pt x="25351" y="1"/>
                  <a:pt x="2526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8"/>
          <p:cNvSpPr/>
          <p:nvPr/>
        </p:nvSpPr>
        <p:spPr>
          <a:xfrm>
            <a:off x="1148253" y="96975"/>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8"/>
          <p:cNvSpPr/>
          <p:nvPr/>
        </p:nvSpPr>
        <p:spPr>
          <a:xfrm>
            <a:off x="-336775" y="165449"/>
            <a:ext cx="2690954" cy="961790"/>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 name="Google Shape;591;p58"/>
          <p:cNvGrpSpPr/>
          <p:nvPr/>
        </p:nvGrpSpPr>
        <p:grpSpPr>
          <a:xfrm>
            <a:off x="7821351" y="674425"/>
            <a:ext cx="1572114" cy="1511851"/>
            <a:chOff x="7384701" y="199425"/>
            <a:chExt cx="1572114" cy="1511851"/>
          </a:xfrm>
        </p:grpSpPr>
        <p:sp>
          <p:nvSpPr>
            <p:cNvPr id="592" name="Google Shape;592;p58"/>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8"/>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8"/>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 name="Google Shape;595;p58"/>
          <p:cNvSpPr/>
          <p:nvPr/>
        </p:nvSpPr>
        <p:spPr>
          <a:xfrm>
            <a:off x="7362075" y="2028813"/>
            <a:ext cx="2715369" cy="816457"/>
          </a:xfrm>
          <a:custGeom>
            <a:rect b="b" l="l" r="r" t="t"/>
            <a:pathLst>
              <a:path extrusionOk="0" h="15077" w="50143">
                <a:moveTo>
                  <a:pt x="28059" y="0"/>
                </a:moveTo>
                <a:cubicBezTo>
                  <a:pt x="27957" y="0"/>
                  <a:pt x="27855" y="2"/>
                  <a:pt x="27753" y="6"/>
                </a:cubicBezTo>
                <a:cubicBezTo>
                  <a:pt x="23994" y="156"/>
                  <a:pt x="20786" y="2746"/>
                  <a:pt x="19833" y="6388"/>
                </a:cubicBezTo>
                <a:cubicBezTo>
                  <a:pt x="18697" y="5804"/>
                  <a:pt x="17444" y="5520"/>
                  <a:pt x="16174" y="5520"/>
                </a:cubicBezTo>
                <a:cubicBezTo>
                  <a:pt x="12949" y="5520"/>
                  <a:pt x="10226" y="7341"/>
                  <a:pt x="9491" y="9797"/>
                </a:cubicBezTo>
                <a:cubicBezTo>
                  <a:pt x="4160" y="9981"/>
                  <a:pt x="0" y="11601"/>
                  <a:pt x="0" y="13573"/>
                </a:cubicBezTo>
                <a:cubicBezTo>
                  <a:pt x="0" y="14681"/>
                  <a:pt x="6800" y="15077"/>
                  <a:pt x="15391" y="15077"/>
                </a:cubicBezTo>
                <a:cubicBezTo>
                  <a:pt x="30130" y="15077"/>
                  <a:pt x="50142" y="13911"/>
                  <a:pt x="50142" y="13172"/>
                </a:cubicBezTo>
                <a:cubicBezTo>
                  <a:pt x="50142" y="12119"/>
                  <a:pt x="47670" y="11267"/>
                  <a:pt x="44428" y="11067"/>
                </a:cubicBezTo>
                <a:cubicBezTo>
                  <a:pt x="44361" y="7992"/>
                  <a:pt x="41521" y="5520"/>
                  <a:pt x="38012" y="5520"/>
                </a:cubicBezTo>
                <a:cubicBezTo>
                  <a:pt x="37377" y="5520"/>
                  <a:pt x="36742" y="5603"/>
                  <a:pt x="36141" y="5770"/>
                </a:cubicBezTo>
                <a:cubicBezTo>
                  <a:pt x="34954" y="2308"/>
                  <a:pt x="31696" y="0"/>
                  <a:pt x="28059"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8"/>
          <p:cNvSpPr txBox="1"/>
          <p:nvPr>
            <p:ph type="title"/>
          </p:nvPr>
        </p:nvSpPr>
        <p:spPr>
          <a:xfrm>
            <a:off x="1124900" y="1492375"/>
            <a:ext cx="7304100" cy="738900"/>
          </a:xfrm>
          <a:prstGeom prst="rect">
            <a:avLst/>
          </a:prstGeom>
        </p:spPr>
        <p:txBody>
          <a:bodyPr anchorCtr="0" anchor="ctr" bIns="91425" lIns="91425" spcFirstLastPara="1" rIns="91425" wrap="square" tIns="91425">
            <a:spAutoFit/>
          </a:bodyPr>
          <a:lstStyle>
            <a:lvl1pPr lvl="0" rtl="0" algn="ctr">
              <a:spcBef>
                <a:spcPts val="0"/>
              </a:spcBef>
              <a:spcAft>
                <a:spcPts val="0"/>
              </a:spcAft>
              <a:buClr>
                <a:schemeClr val="dk2"/>
              </a:buClr>
              <a:buSzPts val="3600"/>
              <a:buNone/>
              <a:defRPr sz="60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97" name="Google Shape;597;p58"/>
          <p:cNvSpPr txBox="1"/>
          <p:nvPr>
            <p:ph idx="1" type="subTitle"/>
          </p:nvPr>
        </p:nvSpPr>
        <p:spPr>
          <a:xfrm>
            <a:off x="2039275" y="2529150"/>
            <a:ext cx="5071500" cy="111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8" name="Google Shape;598;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1"/>
        </a:solidFill>
      </p:bgPr>
    </p:bg>
    <p:spTree>
      <p:nvGrpSpPr>
        <p:cNvPr id="599" name="Shape 599"/>
        <p:cNvGrpSpPr/>
        <p:nvPr/>
      </p:nvGrpSpPr>
      <p:grpSpPr>
        <a:xfrm>
          <a:off x="0" y="0"/>
          <a:ext cx="0" cy="0"/>
          <a:chOff x="0" y="0"/>
          <a:chExt cx="0" cy="0"/>
        </a:xfrm>
      </p:grpSpPr>
      <p:sp>
        <p:nvSpPr>
          <p:cNvPr id="600" name="Google Shape;600;p59"/>
          <p:cNvSpPr txBox="1"/>
          <p:nvPr>
            <p:ph type="title"/>
          </p:nvPr>
        </p:nvSpPr>
        <p:spPr>
          <a:xfrm>
            <a:off x="599875" y="3833575"/>
            <a:ext cx="5071500" cy="769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2800"/>
              <a:buNone/>
              <a:defRPr sz="2800">
                <a:solidFill>
                  <a:schemeClr val="accent1"/>
                </a:solidFill>
              </a:defRPr>
            </a:lvl1pPr>
            <a:lvl2pPr lvl="1" rtl="0" algn="ctr">
              <a:spcBef>
                <a:spcPts val="0"/>
              </a:spcBef>
              <a:spcAft>
                <a:spcPts val="0"/>
              </a:spcAft>
              <a:buClr>
                <a:schemeClr val="lt1"/>
              </a:buClr>
              <a:buSzPts val="3000"/>
              <a:buNone/>
              <a:defRPr sz="3000">
                <a:solidFill>
                  <a:schemeClr val="lt1"/>
                </a:solidFill>
              </a:defRPr>
            </a:lvl2pPr>
            <a:lvl3pPr lvl="2" rtl="0" algn="ctr">
              <a:spcBef>
                <a:spcPts val="0"/>
              </a:spcBef>
              <a:spcAft>
                <a:spcPts val="0"/>
              </a:spcAft>
              <a:buClr>
                <a:schemeClr val="lt1"/>
              </a:buClr>
              <a:buSzPts val="3000"/>
              <a:buNone/>
              <a:defRPr sz="3000">
                <a:solidFill>
                  <a:schemeClr val="lt1"/>
                </a:solidFill>
              </a:defRPr>
            </a:lvl3pPr>
            <a:lvl4pPr lvl="3" rtl="0" algn="ctr">
              <a:spcBef>
                <a:spcPts val="0"/>
              </a:spcBef>
              <a:spcAft>
                <a:spcPts val="0"/>
              </a:spcAft>
              <a:buClr>
                <a:schemeClr val="lt1"/>
              </a:buClr>
              <a:buSzPts val="3000"/>
              <a:buNone/>
              <a:defRPr sz="3000">
                <a:solidFill>
                  <a:schemeClr val="lt1"/>
                </a:solidFill>
              </a:defRPr>
            </a:lvl4pPr>
            <a:lvl5pPr lvl="4" rtl="0" algn="ctr">
              <a:spcBef>
                <a:spcPts val="0"/>
              </a:spcBef>
              <a:spcAft>
                <a:spcPts val="0"/>
              </a:spcAft>
              <a:buClr>
                <a:schemeClr val="lt1"/>
              </a:buClr>
              <a:buSzPts val="3000"/>
              <a:buNone/>
              <a:defRPr sz="3000">
                <a:solidFill>
                  <a:schemeClr val="lt1"/>
                </a:solidFill>
              </a:defRPr>
            </a:lvl5pPr>
            <a:lvl6pPr lvl="5" rtl="0" algn="ctr">
              <a:spcBef>
                <a:spcPts val="0"/>
              </a:spcBef>
              <a:spcAft>
                <a:spcPts val="0"/>
              </a:spcAft>
              <a:buClr>
                <a:schemeClr val="lt1"/>
              </a:buClr>
              <a:buSzPts val="3000"/>
              <a:buNone/>
              <a:defRPr sz="3000">
                <a:solidFill>
                  <a:schemeClr val="lt1"/>
                </a:solidFill>
              </a:defRPr>
            </a:lvl6pPr>
            <a:lvl7pPr lvl="6" rtl="0" algn="ctr">
              <a:spcBef>
                <a:spcPts val="0"/>
              </a:spcBef>
              <a:spcAft>
                <a:spcPts val="0"/>
              </a:spcAft>
              <a:buClr>
                <a:schemeClr val="lt1"/>
              </a:buClr>
              <a:buSzPts val="3000"/>
              <a:buNone/>
              <a:defRPr sz="3000">
                <a:solidFill>
                  <a:schemeClr val="lt1"/>
                </a:solidFill>
              </a:defRPr>
            </a:lvl7pPr>
            <a:lvl8pPr lvl="7" rtl="0" algn="ctr">
              <a:spcBef>
                <a:spcPts val="0"/>
              </a:spcBef>
              <a:spcAft>
                <a:spcPts val="0"/>
              </a:spcAft>
              <a:buClr>
                <a:schemeClr val="lt1"/>
              </a:buClr>
              <a:buSzPts val="3000"/>
              <a:buNone/>
              <a:defRPr sz="3000">
                <a:solidFill>
                  <a:schemeClr val="lt1"/>
                </a:solidFill>
              </a:defRPr>
            </a:lvl8pPr>
            <a:lvl9pPr lvl="8" rtl="0" algn="ctr">
              <a:spcBef>
                <a:spcPts val="0"/>
              </a:spcBef>
              <a:spcAft>
                <a:spcPts val="0"/>
              </a:spcAft>
              <a:buClr>
                <a:schemeClr val="lt1"/>
              </a:buClr>
              <a:buSzPts val="3000"/>
              <a:buNone/>
              <a:defRPr sz="3000">
                <a:solidFill>
                  <a:schemeClr val="lt1"/>
                </a:solidFill>
              </a:defRPr>
            </a:lvl9pPr>
          </a:lstStyle>
          <a:p/>
        </p:txBody>
      </p:sp>
      <p:sp>
        <p:nvSpPr>
          <p:cNvPr id="601" name="Google Shape;601;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02" name="Shape 602"/>
        <p:cNvGrpSpPr/>
        <p:nvPr/>
      </p:nvGrpSpPr>
      <p:grpSpPr>
        <a:xfrm>
          <a:off x="0" y="0"/>
          <a:ext cx="0" cy="0"/>
          <a:chOff x="0" y="0"/>
          <a:chExt cx="0" cy="0"/>
        </a:xfrm>
      </p:grpSpPr>
      <p:sp>
        <p:nvSpPr>
          <p:cNvPr id="603" name="Google Shape;603;p60"/>
          <p:cNvSpPr/>
          <p:nvPr/>
        </p:nvSpPr>
        <p:spPr>
          <a:xfrm flipH="1">
            <a:off x="4809560" y="1319531"/>
            <a:ext cx="4606244" cy="3890435"/>
          </a:xfrm>
          <a:custGeom>
            <a:rect b="b" l="l" r="r" t="t"/>
            <a:pathLst>
              <a:path extrusionOk="0" h="73101" w="86551">
                <a:moveTo>
                  <a:pt x="5063" y="18130"/>
                </a:moveTo>
                <a:lnTo>
                  <a:pt x="5063" y="73101"/>
                </a:lnTo>
                <a:lnTo>
                  <a:pt x="86551" y="73101"/>
                </a:lnTo>
                <a:lnTo>
                  <a:pt x="86551" y="24061"/>
                </a:lnTo>
                <a:cubicBezTo>
                  <a:pt x="81204" y="21304"/>
                  <a:pt x="73551" y="20887"/>
                  <a:pt x="68472" y="25064"/>
                </a:cubicBezTo>
                <a:cubicBezTo>
                  <a:pt x="65297" y="27670"/>
                  <a:pt x="62825" y="31680"/>
                  <a:pt x="62106" y="35774"/>
                </a:cubicBezTo>
                <a:cubicBezTo>
                  <a:pt x="61304" y="40185"/>
                  <a:pt x="63627" y="44880"/>
                  <a:pt x="66066" y="46116"/>
                </a:cubicBezTo>
                <a:cubicBezTo>
                  <a:pt x="67804" y="46985"/>
                  <a:pt x="65565" y="49024"/>
                  <a:pt x="64830" y="49575"/>
                </a:cubicBezTo>
                <a:cubicBezTo>
                  <a:pt x="63159" y="50878"/>
                  <a:pt x="61020" y="50945"/>
                  <a:pt x="60569" y="50377"/>
                </a:cubicBezTo>
                <a:cubicBezTo>
                  <a:pt x="60201" y="49909"/>
                  <a:pt x="61521" y="49224"/>
                  <a:pt x="61221" y="48055"/>
                </a:cubicBezTo>
                <a:cubicBezTo>
                  <a:pt x="60786" y="46751"/>
                  <a:pt x="60485" y="45882"/>
                  <a:pt x="59483" y="44730"/>
                </a:cubicBezTo>
                <a:cubicBezTo>
                  <a:pt x="56592" y="41555"/>
                  <a:pt x="51830" y="40820"/>
                  <a:pt x="48355" y="43727"/>
                </a:cubicBezTo>
                <a:cubicBezTo>
                  <a:pt x="45748" y="45899"/>
                  <a:pt x="45180" y="48372"/>
                  <a:pt x="40986" y="47202"/>
                </a:cubicBezTo>
                <a:cubicBezTo>
                  <a:pt x="37661" y="46317"/>
                  <a:pt x="36057" y="37010"/>
                  <a:pt x="30560" y="42708"/>
                </a:cubicBezTo>
                <a:cubicBezTo>
                  <a:pt x="29976" y="40235"/>
                  <a:pt x="26801" y="40385"/>
                  <a:pt x="25782" y="42557"/>
                </a:cubicBezTo>
                <a:cubicBezTo>
                  <a:pt x="24779" y="38664"/>
                  <a:pt x="26216" y="34170"/>
                  <a:pt x="21003" y="32867"/>
                </a:cubicBezTo>
                <a:cubicBezTo>
                  <a:pt x="18246" y="32148"/>
                  <a:pt x="14921" y="33017"/>
                  <a:pt x="12448" y="34454"/>
                </a:cubicBezTo>
                <a:cubicBezTo>
                  <a:pt x="11011" y="35339"/>
                  <a:pt x="10426" y="36492"/>
                  <a:pt x="9274" y="34755"/>
                </a:cubicBezTo>
                <a:cubicBezTo>
                  <a:pt x="8405" y="33451"/>
                  <a:pt x="9407" y="33151"/>
                  <a:pt x="7987" y="31279"/>
                </a:cubicBezTo>
                <a:cubicBezTo>
                  <a:pt x="7018" y="30026"/>
                  <a:pt x="6249" y="29826"/>
                  <a:pt x="6433" y="27269"/>
                </a:cubicBezTo>
                <a:cubicBezTo>
                  <a:pt x="6684" y="23978"/>
                  <a:pt x="0" y="17060"/>
                  <a:pt x="27553" y="953"/>
                </a:cubicBezTo>
                <a:cubicBezTo>
                  <a:pt x="28622" y="268"/>
                  <a:pt x="28305" y="1"/>
                  <a:pt x="27035" y="335"/>
                </a:cubicBezTo>
                <a:cubicBezTo>
                  <a:pt x="25615" y="686"/>
                  <a:pt x="19683" y="2524"/>
                  <a:pt x="15356" y="4378"/>
                </a:cubicBezTo>
                <a:cubicBezTo>
                  <a:pt x="3977" y="9291"/>
                  <a:pt x="5063" y="18130"/>
                  <a:pt x="5063" y="18130"/>
                </a:cubicBezTo>
                <a:close/>
              </a:path>
            </a:pathLst>
          </a:custGeom>
          <a:gradFill>
            <a:gsLst>
              <a:gs pos="0">
                <a:srgbClr val="FCBC5D"/>
              </a:gs>
              <a:gs pos="100000">
                <a:srgbClr val="F2724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60"/>
          <p:cNvSpPr/>
          <p:nvPr/>
        </p:nvSpPr>
        <p:spPr>
          <a:xfrm flipH="1">
            <a:off x="7337341" y="1039870"/>
            <a:ext cx="501545" cy="226824"/>
          </a:xfrm>
          <a:custGeom>
            <a:rect b="b" l="l" r="r" t="t"/>
            <a:pathLst>
              <a:path extrusionOk="0" h="4262" w="9424">
                <a:moveTo>
                  <a:pt x="151" y="3910"/>
                </a:moveTo>
                <a:cubicBezTo>
                  <a:pt x="268" y="4261"/>
                  <a:pt x="3943" y="3091"/>
                  <a:pt x="6266" y="2356"/>
                </a:cubicBezTo>
                <a:cubicBezTo>
                  <a:pt x="8588" y="1638"/>
                  <a:pt x="9424" y="1237"/>
                  <a:pt x="9340" y="602"/>
                </a:cubicBezTo>
                <a:cubicBezTo>
                  <a:pt x="9257" y="0"/>
                  <a:pt x="6065" y="936"/>
                  <a:pt x="4712" y="1588"/>
                </a:cubicBezTo>
                <a:cubicBezTo>
                  <a:pt x="3325" y="2256"/>
                  <a:pt x="0" y="3492"/>
                  <a:pt x="151" y="3910"/>
                </a:cubicBezTo>
                <a:close/>
              </a:path>
            </a:pathLst>
          </a:custGeom>
          <a:solidFill>
            <a:srgbClr val="F797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60"/>
          <p:cNvSpPr/>
          <p:nvPr/>
        </p:nvSpPr>
        <p:spPr>
          <a:xfrm flipH="1">
            <a:off x="-1218455" y="2387375"/>
            <a:ext cx="8448334" cy="2888118"/>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60"/>
          <p:cNvSpPr/>
          <p:nvPr/>
        </p:nvSpPr>
        <p:spPr>
          <a:xfrm>
            <a:off x="136737" y="307034"/>
            <a:ext cx="2448509" cy="732847"/>
          </a:xfrm>
          <a:custGeom>
            <a:rect b="b" l="l" r="r" t="t"/>
            <a:pathLst>
              <a:path extrusionOk="0" h="14738" w="49241">
                <a:moveTo>
                  <a:pt x="43643" y="10844"/>
                </a:moveTo>
                <a:cubicBezTo>
                  <a:pt x="43593" y="7837"/>
                  <a:pt x="40803" y="5414"/>
                  <a:pt x="37361" y="5414"/>
                </a:cubicBezTo>
                <a:cubicBezTo>
                  <a:pt x="36726" y="5414"/>
                  <a:pt x="36108" y="5497"/>
                  <a:pt x="35539" y="5648"/>
                </a:cubicBezTo>
                <a:cubicBezTo>
                  <a:pt x="34420" y="2373"/>
                  <a:pt x="31296" y="0"/>
                  <a:pt x="27653" y="0"/>
                </a:cubicBezTo>
                <a:cubicBezTo>
                  <a:pt x="23760" y="0"/>
                  <a:pt x="20502" y="2657"/>
                  <a:pt x="19566" y="6249"/>
                </a:cubicBezTo>
                <a:cubicBezTo>
                  <a:pt x="18513" y="5715"/>
                  <a:pt x="17310" y="5414"/>
                  <a:pt x="15990" y="5414"/>
                </a:cubicBezTo>
                <a:cubicBezTo>
                  <a:pt x="12816" y="5414"/>
                  <a:pt x="10159" y="7185"/>
                  <a:pt x="9441" y="9608"/>
                </a:cubicBezTo>
                <a:cubicBezTo>
                  <a:pt x="4211" y="9808"/>
                  <a:pt x="0" y="11396"/>
                  <a:pt x="134" y="13317"/>
                </a:cubicBezTo>
                <a:cubicBezTo>
                  <a:pt x="251" y="14737"/>
                  <a:pt x="49224" y="14069"/>
                  <a:pt x="49224" y="12916"/>
                </a:cubicBezTo>
                <a:cubicBezTo>
                  <a:pt x="49241" y="11863"/>
                  <a:pt x="46851" y="11011"/>
                  <a:pt x="43643" y="108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60"/>
          <p:cNvSpPr txBox="1"/>
          <p:nvPr>
            <p:ph idx="1" type="subTitle"/>
          </p:nvPr>
        </p:nvSpPr>
        <p:spPr>
          <a:xfrm>
            <a:off x="2304800" y="3284350"/>
            <a:ext cx="4534200" cy="4677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08" name="Google Shape;608;p60"/>
          <p:cNvSpPr txBox="1"/>
          <p:nvPr>
            <p:ph hasCustomPrompt="1" type="title"/>
          </p:nvPr>
        </p:nvSpPr>
        <p:spPr>
          <a:xfrm>
            <a:off x="715100" y="1396950"/>
            <a:ext cx="7713600" cy="210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1200"/>
              <a:buNone/>
              <a:defRPr sz="14000">
                <a:solidFill>
                  <a:schemeClr val="dk2"/>
                </a:solidFill>
              </a:defRPr>
            </a:lvl1pPr>
            <a:lvl2pPr lvl="1" rtl="0" algn="ctr">
              <a:spcBef>
                <a:spcPts val="0"/>
              </a:spcBef>
              <a:spcAft>
                <a:spcPts val="0"/>
              </a:spcAft>
              <a:buClr>
                <a:schemeClr val="dk2"/>
              </a:buClr>
              <a:buSzPts val="9600"/>
              <a:buNone/>
              <a:defRPr sz="9600">
                <a:solidFill>
                  <a:schemeClr val="dk2"/>
                </a:solidFill>
              </a:defRPr>
            </a:lvl2pPr>
            <a:lvl3pPr lvl="2" rtl="0" algn="ctr">
              <a:spcBef>
                <a:spcPts val="0"/>
              </a:spcBef>
              <a:spcAft>
                <a:spcPts val="0"/>
              </a:spcAft>
              <a:buClr>
                <a:schemeClr val="dk2"/>
              </a:buClr>
              <a:buSzPts val="9600"/>
              <a:buNone/>
              <a:defRPr sz="9600">
                <a:solidFill>
                  <a:schemeClr val="dk2"/>
                </a:solidFill>
              </a:defRPr>
            </a:lvl3pPr>
            <a:lvl4pPr lvl="3" rtl="0" algn="ctr">
              <a:spcBef>
                <a:spcPts val="0"/>
              </a:spcBef>
              <a:spcAft>
                <a:spcPts val="0"/>
              </a:spcAft>
              <a:buClr>
                <a:schemeClr val="dk2"/>
              </a:buClr>
              <a:buSzPts val="9600"/>
              <a:buNone/>
              <a:defRPr sz="9600">
                <a:solidFill>
                  <a:schemeClr val="dk2"/>
                </a:solidFill>
              </a:defRPr>
            </a:lvl4pPr>
            <a:lvl5pPr lvl="4" rtl="0" algn="ctr">
              <a:spcBef>
                <a:spcPts val="0"/>
              </a:spcBef>
              <a:spcAft>
                <a:spcPts val="0"/>
              </a:spcAft>
              <a:buClr>
                <a:schemeClr val="dk2"/>
              </a:buClr>
              <a:buSzPts val="9600"/>
              <a:buNone/>
              <a:defRPr sz="9600">
                <a:solidFill>
                  <a:schemeClr val="dk2"/>
                </a:solidFill>
              </a:defRPr>
            </a:lvl5pPr>
            <a:lvl6pPr lvl="5" rtl="0" algn="ctr">
              <a:spcBef>
                <a:spcPts val="0"/>
              </a:spcBef>
              <a:spcAft>
                <a:spcPts val="0"/>
              </a:spcAft>
              <a:buClr>
                <a:schemeClr val="dk2"/>
              </a:buClr>
              <a:buSzPts val="9600"/>
              <a:buNone/>
              <a:defRPr sz="9600">
                <a:solidFill>
                  <a:schemeClr val="dk2"/>
                </a:solidFill>
              </a:defRPr>
            </a:lvl6pPr>
            <a:lvl7pPr lvl="6" rtl="0" algn="ctr">
              <a:spcBef>
                <a:spcPts val="0"/>
              </a:spcBef>
              <a:spcAft>
                <a:spcPts val="0"/>
              </a:spcAft>
              <a:buClr>
                <a:schemeClr val="dk2"/>
              </a:buClr>
              <a:buSzPts val="9600"/>
              <a:buNone/>
              <a:defRPr sz="9600">
                <a:solidFill>
                  <a:schemeClr val="dk2"/>
                </a:solidFill>
              </a:defRPr>
            </a:lvl7pPr>
            <a:lvl8pPr lvl="7" rtl="0" algn="ctr">
              <a:spcBef>
                <a:spcPts val="0"/>
              </a:spcBef>
              <a:spcAft>
                <a:spcPts val="0"/>
              </a:spcAft>
              <a:buClr>
                <a:schemeClr val="dk2"/>
              </a:buClr>
              <a:buSzPts val="9600"/>
              <a:buNone/>
              <a:defRPr sz="9600">
                <a:solidFill>
                  <a:schemeClr val="dk2"/>
                </a:solidFill>
              </a:defRPr>
            </a:lvl8pPr>
            <a:lvl9pPr lvl="8" rtl="0" algn="ctr">
              <a:spcBef>
                <a:spcPts val="0"/>
              </a:spcBef>
              <a:spcAft>
                <a:spcPts val="0"/>
              </a:spcAft>
              <a:buClr>
                <a:schemeClr val="dk2"/>
              </a:buClr>
              <a:buSzPts val="9600"/>
              <a:buNone/>
              <a:defRPr sz="9600">
                <a:solidFill>
                  <a:schemeClr val="dk2"/>
                </a:solidFill>
              </a:defRPr>
            </a:lvl9pPr>
          </a:lstStyle>
          <a:p>
            <a:r>
              <a:t>xx%</a:t>
            </a:r>
          </a:p>
        </p:txBody>
      </p:sp>
      <p:sp>
        <p:nvSpPr>
          <p:cNvPr id="609" name="Google Shape;609;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1"/>
        </a:solidFill>
      </p:bgPr>
    </p:bg>
    <p:spTree>
      <p:nvGrpSpPr>
        <p:cNvPr id="610" name="Shape 610"/>
        <p:cNvGrpSpPr/>
        <p:nvPr/>
      </p:nvGrpSpPr>
      <p:grpSpPr>
        <a:xfrm>
          <a:off x="0" y="0"/>
          <a:ext cx="0" cy="0"/>
          <a:chOff x="0" y="0"/>
          <a:chExt cx="0" cy="0"/>
        </a:xfrm>
      </p:grpSpPr>
      <p:sp>
        <p:nvSpPr>
          <p:cNvPr id="611" name="Google Shape;611;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1"/>
        </a:solidFill>
      </p:bgPr>
    </p:bg>
    <p:spTree>
      <p:nvGrpSpPr>
        <p:cNvPr id="80" name="Shape 80"/>
        <p:cNvGrpSpPr/>
        <p:nvPr/>
      </p:nvGrpSpPr>
      <p:grpSpPr>
        <a:xfrm>
          <a:off x="0" y="0"/>
          <a:ext cx="0" cy="0"/>
          <a:chOff x="0" y="0"/>
          <a:chExt cx="0" cy="0"/>
        </a:xfrm>
      </p:grpSpPr>
      <p:sp>
        <p:nvSpPr>
          <p:cNvPr id="81" name="Google Shape;81;p7"/>
          <p:cNvSpPr txBox="1"/>
          <p:nvPr>
            <p:ph type="title"/>
          </p:nvPr>
        </p:nvSpPr>
        <p:spPr>
          <a:xfrm>
            <a:off x="595069" y="340695"/>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2" name="Google Shape;82;p7"/>
          <p:cNvSpPr/>
          <p:nvPr/>
        </p:nvSpPr>
        <p:spPr>
          <a:xfrm>
            <a:off x="-715524" y="356347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7"/>
          <p:cNvSpPr/>
          <p:nvPr/>
        </p:nvSpPr>
        <p:spPr>
          <a:xfrm>
            <a:off x="-665255" y="32306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7"/>
          <p:cNvGrpSpPr/>
          <p:nvPr/>
        </p:nvGrpSpPr>
        <p:grpSpPr>
          <a:xfrm>
            <a:off x="7647365" y="107831"/>
            <a:ext cx="1252660" cy="1204643"/>
            <a:chOff x="7384701" y="199425"/>
            <a:chExt cx="1572114" cy="1511851"/>
          </a:xfrm>
        </p:grpSpPr>
        <p:sp>
          <p:nvSpPr>
            <p:cNvPr id="85" name="Google Shape;85;p7"/>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7"/>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7"/>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7"/>
          <p:cNvSpPr/>
          <p:nvPr/>
        </p:nvSpPr>
        <p:spPr>
          <a:xfrm>
            <a:off x="5782950" y="5401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6">
    <p:bg>
      <p:bgPr>
        <a:solidFill>
          <a:schemeClr val="dk1"/>
        </a:solidFill>
      </p:bgPr>
    </p:bg>
    <p:spTree>
      <p:nvGrpSpPr>
        <p:cNvPr id="612" name="Shape 612"/>
        <p:cNvGrpSpPr/>
        <p:nvPr/>
      </p:nvGrpSpPr>
      <p:grpSpPr>
        <a:xfrm>
          <a:off x="0" y="0"/>
          <a:ext cx="0" cy="0"/>
          <a:chOff x="0" y="0"/>
          <a:chExt cx="0" cy="0"/>
        </a:xfrm>
      </p:grpSpPr>
      <p:sp>
        <p:nvSpPr>
          <p:cNvPr id="613" name="Google Shape;613;p62"/>
          <p:cNvSpPr txBox="1"/>
          <p:nvPr>
            <p:ph type="title"/>
          </p:nvPr>
        </p:nvSpPr>
        <p:spPr>
          <a:xfrm>
            <a:off x="1828178" y="1632875"/>
            <a:ext cx="2604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Lato"/>
              <a:buNone/>
              <a:defRPr sz="2500"/>
            </a:lvl1pPr>
            <a:lvl2pPr lvl="1"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2pPr>
            <a:lvl3pPr lvl="2"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3pPr>
            <a:lvl4pPr lvl="3"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4pPr>
            <a:lvl5pPr lvl="4"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5pPr>
            <a:lvl6pPr lvl="5"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6pPr>
            <a:lvl7pPr lvl="6"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7pPr>
            <a:lvl8pPr lvl="7"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8pPr>
            <a:lvl9pPr lvl="8"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9pPr>
          </a:lstStyle>
          <a:p/>
        </p:txBody>
      </p:sp>
      <p:sp>
        <p:nvSpPr>
          <p:cNvPr id="614" name="Google Shape;614;p62"/>
          <p:cNvSpPr txBox="1"/>
          <p:nvPr>
            <p:ph idx="1" type="subTitle"/>
          </p:nvPr>
        </p:nvSpPr>
        <p:spPr>
          <a:xfrm>
            <a:off x="1828075" y="2143200"/>
            <a:ext cx="2604900" cy="4848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400"/>
              <a:buNone/>
              <a:defRPr sz="1400"/>
            </a:lvl1pPr>
            <a:lvl2pPr lvl="1" rtl="0">
              <a:lnSpc>
                <a:spcPct val="100000"/>
              </a:lnSpc>
              <a:spcBef>
                <a:spcPts val="0"/>
              </a:spcBef>
              <a:spcAft>
                <a:spcPts val="0"/>
              </a:spcAft>
              <a:buClr>
                <a:srgbClr val="FFFFFF"/>
              </a:buClr>
              <a:buSzPts val="1400"/>
              <a:buNone/>
              <a:defRPr>
                <a:solidFill>
                  <a:srgbClr val="FFFFFF"/>
                </a:solidFill>
              </a:defRPr>
            </a:lvl2pPr>
            <a:lvl3pPr lvl="2" rtl="0">
              <a:lnSpc>
                <a:spcPct val="100000"/>
              </a:lnSpc>
              <a:spcBef>
                <a:spcPts val="0"/>
              </a:spcBef>
              <a:spcAft>
                <a:spcPts val="0"/>
              </a:spcAft>
              <a:buClr>
                <a:srgbClr val="FFFFFF"/>
              </a:buClr>
              <a:buSzPts val="1400"/>
              <a:buNone/>
              <a:defRPr>
                <a:solidFill>
                  <a:srgbClr val="FFFFFF"/>
                </a:solidFill>
              </a:defRPr>
            </a:lvl3pPr>
            <a:lvl4pPr lvl="3" rtl="0">
              <a:lnSpc>
                <a:spcPct val="100000"/>
              </a:lnSpc>
              <a:spcBef>
                <a:spcPts val="0"/>
              </a:spcBef>
              <a:spcAft>
                <a:spcPts val="0"/>
              </a:spcAft>
              <a:buClr>
                <a:srgbClr val="FFFFFF"/>
              </a:buClr>
              <a:buSzPts val="1400"/>
              <a:buNone/>
              <a:defRPr>
                <a:solidFill>
                  <a:srgbClr val="FFFFFF"/>
                </a:solidFill>
              </a:defRPr>
            </a:lvl4pPr>
            <a:lvl5pPr lvl="4" rtl="0">
              <a:lnSpc>
                <a:spcPct val="100000"/>
              </a:lnSpc>
              <a:spcBef>
                <a:spcPts val="0"/>
              </a:spcBef>
              <a:spcAft>
                <a:spcPts val="0"/>
              </a:spcAft>
              <a:buClr>
                <a:srgbClr val="FFFFFF"/>
              </a:buClr>
              <a:buSzPts val="1400"/>
              <a:buNone/>
              <a:defRPr>
                <a:solidFill>
                  <a:srgbClr val="FFFFFF"/>
                </a:solidFill>
              </a:defRPr>
            </a:lvl5pPr>
            <a:lvl6pPr lvl="5" rtl="0">
              <a:lnSpc>
                <a:spcPct val="100000"/>
              </a:lnSpc>
              <a:spcBef>
                <a:spcPts val="0"/>
              </a:spcBef>
              <a:spcAft>
                <a:spcPts val="0"/>
              </a:spcAft>
              <a:buClr>
                <a:srgbClr val="FFFFFF"/>
              </a:buClr>
              <a:buSzPts val="1400"/>
              <a:buNone/>
              <a:defRPr>
                <a:solidFill>
                  <a:srgbClr val="FFFFFF"/>
                </a:solidFill>
              </a:defRPr>
            </a:lvl6pPr>
            <a:lvl7pPr lvl="6" rtl="0">
              <a:lnSpc>
                <a:spcPct val="100000"/>
              </a:lnSpc>
              <a:spcBef>
                <a:spcPts val="0"/>
              </a:spcBef>
              <a:spcAft>
                <a:spcPts val="0"/>
              </a:spcAft>
              <a:buClr>
                <a:srgbClr val="FFFFFF"/>
              </a:buClr>
              <a:buSzPts val="1400"/>
              <a:buNone/>
              <a:defRPr>
                <a:solidFill>
                  <a:srgbClr val="FFFFFF"/>
                </a:solidFill>
              </a:defRPr>
            </a:lvl7pPr>
            <a:lvl8pPr lvl="7" rtl="0">
              <a:lnSpc>
                <a:spcPct val="100000"/>
              </a:lnSpc>
              <a:spcBef>
                <a:spcPts val="0"/>
              </a:spcBef>
              <a:spcAft>
                <a:spcPts val="0"/>
              </a:spcAft>
              <a:buClr>
                <a:srgbClr val="FFFFFF"/>
              </a:buClr>
              <a:buSzPts val="1400"/>
              <a:buNone/>
              <a:defRPr>
                <a:solidFill>
                  <a:srgbClr val="FFFFFF"/>
                </a:solidFill>
              </a:defRPr>
            </a:lvl8pPr>
            <a:lvl9pPr lvl="8" rtl="0">
              <a:lnSpc>
                <a:spcPct val="100000"/>
              </a:lnSpc>
              <a:spcBef>
                <a:spcPts val="0"/>
              </a:spcBef>
              <a:spcAft>
                <a:spcPts val="0"/>
              </a:spcAft>
              <a:buClr>
                <a:srgbClr val="FFFFFF"/>
              </a:buClr>
              <a:buSzPts val="1400"/>
              <a:buNone/>
              <a:defRPr>
                <a:solidFill>
                  <a:srgbClr val="FFFFFF"/>
                </a:solidFill>
              </a:defRPr>
            </a:lvl9pPr>
          </a:lstStyle>
          <a:p/>
        </p:txBody>
      </p:sp>
      <p:sp>
        <p:nvSpPr>
          <p:cNvPr id="615" name="Google Shape;615;p62"/>
          <p:cNvSpPr txBox="1"/>
          <p:nvPr>
            <p:ph idx="2"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16" name="Google Shape;616;p62"/>
          <p:cNvSpPr txBox="1"/>
          <p:nvPr>
            <p:ph idx="3" type="title"/>
          </p:nvPr>
        </p:nvSpPr>
        <p:spPr>
          <a:xfrm>
            <a:off x="1828175" y="3336925"/>
            <a:ext cx="2604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Lato"/>
              <a:buNone/>
              <a:defRPr sz="2500"/>
            </a:lvl1pPr>
            <a:lvl2pPr lvl="1"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2pPr>
            <a:lvl3pPr lvl="2"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3pPr>
            <a:lvl4pPr lvl="3"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4pPr>
            <a:lvl5pPr lvl="4"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5pPr>
            <a:lvl6pPr lvl="5"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6pPr>
            <a:lvl7pPr lvl="6"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7pPr>
            <a:lvl8pPr lvl="7"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8pPr>
            <a:lvl9pPr lvl="8"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9pPr>
          </a:lstStyle>
          <a:p/>
        </p:txBody>
      </p:sp>
      <p:sp>
        <p:nvSpPr>
          <p:cNvPr id="617" name="Google Shape;617;p62"/>
          <p:cNvSpPr txBox="1"/>
          <p:nvPr>
            <p:ph idx="4" type="subTitle"/>
          </p:nvPr>
        </p:nvSpPr>
        <p:spPr>
          <a:xfrm>
            <a:off x="1828075" y="3847250"/>
            <a:ext cx="2604900" cy="4848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400"/>
              <a:buNone/>
              <a:defRPr sz="1400"/>
            </a:lvl1pPr>
            <a:lvl2pPr lvl="1" rtl="0">
              <a:lnSpc>
                <a:spcPct val="100000"/>
              </a:lnSpc>
              <a:spcBef>
                <a:spcPts val="0"/>
              </a:spcBef>
              <a:spcAft>
                <a:spcPts val="0"/>
              </a:spcAft>
              <a:buClr>
                <a:srgbClr val="FFFFFF"/>
              </a:buClr>
              <a:buSzPts val="1400"/>
              <a:buNone/>
              <a:defRPr>
                <a:solidFill>
                  <a:srgbClr val="FFFFFF"/>
                </a:solidFill>
              </a:defRPr>
            </a:lvl2pPr>
            <a:lvl3pPr lvl="2" rtl="0">
              <a:lnSpc>
                <a:spcPct val="100000"/>
              </a:lnSpc>
              <a:spcBef>
                <a:spcPts val="0"/>
              </a:spcBef>
              <a:spcAft>
                <a:spcPts val="0"/>
              </a:spcAft>
              <a:buClr>
                <a:srgbClr val="FFFFFF"/>
              </a:buClr>
              <a:buSzPts val="1400"/>
              <a:buNone/>
              <a:defRPr>
                <a:solidFill>
                  <a:srgbClr val="FFFFFF"/>
                </a:solidFill>
              </a:defRPr>
            </a:lvl3pPr>
            <a:lvl4pPr lvl="3" rtl="0">
              <a:lnSpc>
                <a:spcPct val="100000"/>
              </a:lnSpc>
              <a:spcBef>
                <a:spcPts val="0"/>
              </a:spcBef>
              <a:spcAft>
                <a:spcPts val="0"/>
              </a:spcAft>
              <a:buClr>
                <a:srgbClr val="FFFFFF"/>
              </a:buClr>
              <a:buSzPts val="1400"/>
              <a:buNone/>
              <a:defRPr>
                <a:solidFill>
                  <a:srgbClr val="FFFFFF"/>
                </a:solidFill>
              </a:defRPr>
            </a:lvl4pPr>
            <a:lvl5pPr lvl="4" rtl="0">
              <a:lnSpc>
                <a:spcPct val="100000"/>
              </a:lnSpc>
              <a:spcBef>
                <a:spcPts val="0"/>
              </a:spcBef>
              <a:spcAft>
                <a:spcPts val="0"/>
              </a:spcAft>
              <a:buClr>
                <a:srgbClr val="FFFFFF"/>
              </a:buClr>
              <a:buSzPts val="1400"/>
              <a:buNone/>
              <a:defRPr>
                <a:solidFill>
                  <a:srgbClr val="FFFFFF"/>
                </a:solidFill>
              </a:defRPr>
            </a:lvl5pPr>
            <a:lvl6pPr lvl="5" rtl="0">
              <a:lnSpc>
                <a:spcPct val="100000"/>
              </a:lnSpc>
              <a:spcBef>
                <a:spcPts val="0"/>
              </a:spcBef>
              <a:spcAft>
                <a:spcPts val="0"/>
              </a:spcAft>
              <a:buClr>
                <a:srgbClr val="FFFFFF"/>
              </a:buClr>
              <a:buSzPts val="1400"/>
              <a:buNone/>
              <a:defRPr>
                <a:solidFill>
                  <a:srgbClr val="FFFFFF"/>
                </a:solidFill>
              </a:defRPr>
            </a:lvl6pPr>
            <a:lvl7pPr lvl="6" rtl="0">
              <a:lnSpc>
                <a:spcPct val="100000"/>
              </a:lnSpc>
              <a:spcBef>
                <a:spcPts val="0"/>
              </a:spcBef>
              <a:spcAft>
                <a:spcPts val="0"/>
              </a:spcAft>
              <a:buClr>
                <a:srgbClr val="FFFFFF"/>
              </a:buClr>
              <a:buSzPts val="1400"/>
              <a:buNone/>
              <a:defRPr>
                <a:solidFill>
                  <a:srgbClr val="FFFFFF"/>
                </a:solidFill>
              </a:defRPr>
            </a:lvl7pPr>
            <a:lvl8pPr lvl="7" rtl="0">
              <a:lnSpc>
                <a:spcPct val="100000"/>
              </a:lnSpc>
              <a:spcBef>
                <a:spcPts val="0"/>
              </a:spcBef>
              <a:spcAft>
                <a:spcPts val="0"/>
              </a:spcAft>
              <a:buClr>
                <a:srgbClr val="FFFFFF"/>
              </a:buClr>
              <a:buSzPts val="1400"/>
              <a:buNone/>
              <a:defRPr>
                <a:solidFill>
                  <a:srgbClr val="FFFFFF"/>
                </a:solidFill>
              </a:defRPr>
            </a:lvl8pPr>
            <a:lvl9pPr lvl="8" rtl="0">
              <a:lnSpc>
                <a:spcPct val="100000"/>
              </a:lnSpc>
              <a:spcBef>
                <a:spcPts val="0"/>
              </a:spcBef>
              <a:spcAft>
                <a:spcPts val="0"/>
              </a:spcAft>
              <a:buClr>
                <a:srgbClr val="FFFFFF"/>
              </a:buClr>
              <a:buSzPts val="1400"/>
              <a:buNone/>
              <a:defRPr>
                <a:solidFill>
                  <a:srgbClr val="FFFFFF"/>
                </a:solidFill>
              </a:defRPr>
            </a:lvl9pPr>
          </a:lstStyle>
          <a:p/>
        </p:txBody>
      </p:sp>
      <p:sp>
        <p:nvSpPr>
          <p:cNvPr id="618" name="Google Shape;618;p62"/>
          <p:cNvSpPr txBox="1"/>
          <p:nvPr>
            <p:ph idx="5" type="title"/>
          </p:nvPr>
        </p:nvSpPr>
        <p:spPr>
          <a:xfrm>
            <a:off x="5958953" y="1632875"/>
            <a:ext cx="2604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Lato"/>
              <a:buNone/>
              <a:defRPr sz="2500"/>
            </a:lvl1pPr>
            <a:lvl2pPr lvl="1"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2pPr>
            <a:lvl3pPr lvl="2"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3pPr>
            <a:lvl4pPr lvl="3"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4pPr>
            <a:lvl5pPr lvl="4"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5pPr>
            <a:lvl6pPr lvl="5"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6pPr>
            <a:lvl7pPr lvl="6"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7pPr>
            <a:lvl8pPr lvl="7"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8pPr>
            <a:lvl9pPr lvl="8"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9pPr>
          </a:lstStyle>
          <a:p/>
        </p:txBody>
      </p:sp>
      <p:sp>
        <p:nvSpPr>
          <p:cNvPr id="619" name="Google Shape;619;p62"/>
          <p:cNvSpPr txBox="1"/>
          <p:nvPr>
            <p:ph idx="6" type="subTitle"/>
          </p:nvPr>
        </p:nvSpPr>
        <p:spPr>
          <a:xfrm>
            <a:off x="5958850" y="2143200"/>
            <a:ext cx="2604900" cy="4848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400"/>
              <a:buNone/>
              <a:defRPr sz="1400"/>
            </a:lvl1pPr>
            <a:lvl2pPr lvl="1" rtl="0">
              <a:lnSpc>
                <a:spcPct val="100000"/>
              </a:lnSpc>
              <a:spcBef>
                <a:spcPts val="0"/>
              </a:spcBef>
              <a:spcAft>
                <a:spcPts val="0"/>
              </a:spcAft>
              <a:buClr>
                <a:srgbClr val="FFFFFF"/>
              </a:buClr>
              <a:buSzPts val="1400"/>
              <a:buNone/>
              <a:defRPr>
                <a:solidFill>
                  <a:srgbClr val="FFFFFF"/>
                </a:solidFill>
              </a:defRPr>
            </a:lvl2pPr>
            <a:lvl3pPr lvl="2" rtl="0">
              <a:lnSpc>
                <a:spcPct val="100000"/>
              </a:lnSpc>
              <a:spcBef>
                <a:spcPts val="0"/>
              </a:spcBef>
              <a:spcAft>
                <a:spcPts val="0"/>
              </a:spcAft>
              <a:buClr>
                <a:srgbClr val="FFFFFF"/>
              </a:buClr>
              <a:buSzPts val="1400"/>
              <a:buNone/>
              <a:defRPr>
                <a:solidFill>
                  <a:srgbClr val="FFFFFF"/>
                </a:solidFill>
              </a:defRPr>
            </a:lvl3pPr>
            <a:lvl4pPr lvl="3" rtl="0">
              <a:lnSpc>
                <a:spcPct val="100000"/>
              </a:lnSpc>
              <a:spcBef>
                <a:spcPts val="0"/>
              </a:spcBef>
              <a:spcAft>
                <a:spcPts val="0"/>
              </a:spcAft>
              <a:buClr>
                <a:srgbClr val="FFFFFF"/>
              </a:buClr>
              <a:buSzPts val="1400"/>
              <a:buNone/>
              <a:defRPr>
                <a:solidFill>
                  <a:srgbClr val="FFFFFF"/>
                </a:solidFill>
              </a:defRPr>
            </a:lvl4pPr>
            <a:lvl5pPr lvl="4" rtl="0">
              <a:lnSpc>
                <a:spcPct val="100000"/>
              </a:lnSpc>
              <a:spcBef>
                <a:spcPts val="0"/>
              </a:spcBef>
              <a:spcAft>
                <a:spcPts val="0"/>
              </a:spcAft>
              <a:buClr>
                <a:srgbClr val="FFFFFF"/>
              </a:buClr>
              <a:buSzPts val="1400"/>
              <a:buNone/>
              <a:defRPr>
                <a:solidFill>
                  <a:srgbClr val="FFFFFF"/>
                </a:solidFill>
              </a:defRPr>
            </a:lvl5pPr>
            <a:lvl6pPr lvl="5" rtl="0">
              <a:lnSpc>
                <a:spcPct val="100000"/>
              </a:lnSpc>
              <a:spcBef>
                <a:spcPts val="0"/>
              </a:spcBef>
              <a:spcAft>
                <a:spcPts val="0"/>
              </a:spcAft>
              <a:buClr>
                <a:srgbClr val="FFFFFF"/>
              </a:buClr>
              <a:buSzPts val="1400"/>
              <a:buNone/>
              <a:defRPr>
                <a:solidFill>
                  <a:srgbClr val="FFFFFF"/>
                </a:solidFill>
              </a:defRPr>
            </a:lvl6pPr>
            <a:lvl7pPr lvl="6" rtl="0">
              <a:lnSpc>
                <a:spcPct val="100000"/>
              </a:lnSpc>
              <a:spcBef>
                <a:spcPts val="0"/>
              </a:spcBef>
              <a:spcAft>
                <a:spcPts val="0"/>
              </a:spcAft>
              <a:buClr>
                <a:srgbClr val="FFFFFF"/>
              </a:buClr>
              <a:buSzPts val="1400"/>
              <a:buNone/>
              <a:defRPr>
                <a:solidFill>
                  <a:srgbClr val="FFFFFF"/>
                </a:solidFill>
              </a:defRPr>
            </a:lvl7pPr>
            <a:lvl8pPr lvl="7" rtl="0">
              <a:lnSpc>
                <a:spcPct val="100000"/>
              </a:lnSpc>
              <a:spcBef>
                <a:spcPts val="0"/>
              </a:spcBef>
              <a:spcAft>
                <a:spcPts val="0"/>
              </a:spcAft>
              <a:buClr>
                <a:srgbClr val="FFFFFF"/>
              </a:buClr>
              <a:buSzPts val="1400"/>
              <a:buNone/>
              <a:defRPr>
                <a:solidFill>
                  <a:srgbClr val="FFFFFF"/>
                </a:solidFill>
              </a:defRPr>
            </a:lvl8pPr>
            <a:lvl9pPr lvl="8" rtl="0">
              <a:lnSpc>
                <a:spcPct val="100000"/>
              </a:lnSpc>
              <a:spcBef>
                <a:spcPts val="0"/>
              </a:spcBef>
              <a:spcAft>
                <a:spcPts val="0"/>
              </a:spcAft>
              <a:buClr>
                <a:srgbClr val="FFFFFF"/>
              </a:buClr>
              <a:buSzPts val="1400"/>
              <a:buNone/>
              <a:defRPr>
                <a:solidFill>
                  <a:srgbClr val="FFFFFF"/>
                </a:solidFill>
              </a:defRPr>
            </a:lvl9pPr>
          </a:lstStyle>
          <a:p/>
        </p:txBody>
      </p:sp>
      <p:sp>
        <p:nvSpPr>
          <p:cNvPr id="620" name="Google Shape;620;p62"/>
          <p:cNvSpPr txBox="1"/>
          <p:nvPr>
            <p:ph idx="7" type="title"/>
          </p:nvPr>
        </p:nvSpPr>
        <p:spPr>
          <a:xfrm>
            <a:off x="5958950" y="3336925"/>
            <a:ext cx="2604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Lato"/>
              <a:buNone/>
              <a:defRPr sz="2500"/>
            </a:lvl1pPr>
            <a:lvl2pPr lvl="1"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2pPr>
            <a:lvl3pPr lvl="2"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3pPr>
            <a:lvl4pPr lvl="3"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4pPr>
            <a:lvl5pPr lvl="4"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5pPr>
            <a:lvl6pPr lvl="5"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6pPr>
            <a:lvl7pPr lvl="6"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7pPr>
            <a:lvl8pPr lvl="7"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8pPr>
            <a:lvl9pPr lvl="8"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9pPr>
          </a:lstStyle>
          <a:p/>
        </p:txBody>
      </p:sp>
      <p:sp>
        <p:nvSpPr>
          <p:cNvPr id="621" name="Google Shape;621;p62"/>
          <p:cNvSpPr txBox="1"/>
          <p:nvPr>
            <p:ph idx="8" type="subTitle"/>
          </p:nvPr>
        </p:nvSpPr>
        <p:spPr>
          <a:xfrm>
            <a:off x="5958850" y="3847250"/>
            <a:ext cx="2604900" cy="4848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400"/>
              <a:buNone/>
              <a:defRPr sz="1400"/>
            </a:lvl1pPr>
            <a:lvl2pPr lvl="1" rtl="0">
              <a:lnSpc>
                <a:spcPct val="100000"/>
              </a:lnSpc>
              <a:spcBef>
                <a:spcPts val="0"/>
              </a:spcBef>
              <a:spcAft>
                <a:spcPts val="0"/>
              </a:spcAft>
              <a:buClr>
                <a:srgbClr val="FFFFFF"/>
              </a:buClr>
              <a:buSzPts val="1400"/>
              <a:buNone/>
              <a:defRPr>
                <a:solidFill>
                  <a:srgbClr val="FFFFFF"/>
                </a:solidFill>
              </a:defRPr>
            </a:lvl2pPr>
            <a:lvl3pPr lvl="2" rtl="0">
              <a:lnSpc>
                <a:spcPct val="100000"/>
              </a:lnSpc>
              <a:spcBef>
                <a:spcPts val="0"/>
              </a:spcBef>
              <a:spcAft>
                <a:spcPts val="0"/>
              </a:spcAft>
              <a:buClr>
                <a:srgbClr val="FFFFFF"/>
              </a:buClr>
              <a:buSzPts val="1400"/>
              <a:buNone/>
              <a:defRPr>
                <a:solidFill>
                  <a:srgbClr val="FFFFFF"/>
                </a:solidFill>
              </a:defRPr>
            </a:lvl3pPr>
            <a:lvl4pPr lvl="3" rtl="0">
              <a:lnSpc>
                <a:spcPct val="100000"/>
              </a:lnSpc>
              <a:spcBef>
                <a:spcPts val="0"/>
              </a:spcBef>
              <a:spcAft>
                <a:spcPts val="0"/>
              </a:spcAft>
              <a:buClr>
                <a:srgbClr val="FFFFFF"/>
              </a:buClr>
              <a:buSzPts val="1400"/>
              <a:buNone/>
              <a:defRPr>
                <a:solidFill>
                  <a:srgbClr val="FFFFFF"/>
                </a:solidFill>
              </a:defRPr>
            </a:lvl4pPr>
            <a:lvl5pPr lvl="4" rtl="0">
              <a:lnSpc>
                <a:spcPct val="100000"/>
              </a:lnSpc>
              <a:spcBef>
                <a:spcPts val="0"/>
              </a:spcBef>
              <a:spcAft>
                <a:spcPts val="0"/>
              </a:spcAft>
              <a:buClr>
                <a:srgbClr val="FFFFFF"/>
              </a:buClr>
              <a:buSzPts val="1400"/>
              <a:buNone/>
              <a:defRPr>
                <a:solidFill>
                  <a:srgbClr val="FFFFFF"/>
                </a:solidFill>
              </a:defRPr>
            </a:lvl5pPr>
            <a:lvl6pPr lvl="5" rtl="0">
              <a:lnSpc>
                <a:spcPct val="100000"/>
              </a:lnSpc>
              <a:spcBef>
                <a:spcPts val="0"/>
              </a:spcBef>
              <a:spcAft>
                <a:spcPts val="0"/>
              </a:spcAft>
              <a:buClr>
                <a:srgbClr val="FFFFFF"/>
              </a:buClr>
              <a:buSzPts val="1400"/>
              <a:buNone/>
              <a:defRPr>
                <a:solidFill>
                  <a:srgbClr val="FFFFFF"/>
                </a:solidFill>
              </a:defRPr>
            </a:lvl6pPr>
            <a:lvl7pPr lvl="6" rtl="0">
              <a:lnSpc>
                <a:spcPct val="100000"/>
              </a:lnSpc>
              <a:spcBef>
                <a:spcPts val="0"/>
              </a:spcBef>
              <a:spcAft>
                <a:spcPts val="0"/>
              </a:spcAft>
              <a:buClr>
                <a:srgbClr val="FFFFFF"/>
              </a:buClr>
              <a:buSzPts val="1400"/>
              <a:buNone/>
              <a:defRPr>
                <a:solidFill>
                  <a:srgbClr val="FFFFFF"/>
                </a:solidFill>
              </a:defRPr>
            </a:lvl7pPr>
            <a:lvl8pPr lvl="7" rtl="0">
              <a:lnSpc>
                <a:spcPct val="100000"/>
              </a:lnSpc>
              <a:spcBef>
                <a:spcPts val="0"/>
              </a:spcBef>
              <a:spcAft>
                <a:spcPts val="0"/>
              </a:spcAft>
              <a:buClr>
                <a:srgbClr val="FFFFFF"/>
              </a:buClr>
              <a:buSzPts val="1400"/>
              <a:buNone/>
              <a:defRPr>
                <a:solidFill>
                  <a:srgbClr val="FFFFFF"/>
                </a:solidFill>
              </a:defRPr>
            </a:lvl8pPr>
            <a:lvl9pPr lvl="8" rtl="0">
              <a:lnSpc>
                <a:spcPct val="100000"/>
              </a:lnSpc>
              <a:spcBef>
                <a:spcPts val="0"/>
              </a:spcBef>
              <a:spcAft>
                <a:spcPts val="0"/>
              </a:spcAft>
              <a:buClr>
                <a:srgbClr val="FFFFFF"/>
              </a:buClr>
              <a:buSzPts val="1400"/>
              <a:buNone/>
              <a:defRPr>
                <a:solidFill>
                  <a:srgbClr val="FFFFFF"/>
                </a:solidFill>
              </a:defRPr>
            </a:lvl9pPr>
          </a:lstStyle>
          <a:p/>
        </p:txBody>
      </p:sp>
      <p:sp>
        <p:nvSpPr>
          <p:cNvPr id="622" name="Google Shape;622;p62"/>
          <p:cNvSpPr/>
          <p:nvPr/>
        </p:nvSpPr>
        <p:spPr>
          <a:xfrm>
            <a:off x="6559550" y="293980"/>
            <a:ext cx="2421488" cy="779257"/>
          </a:xfrm>
          <a:custGeom>
            <a:rect b="b" l="l" r="r" t="t"/>
            <a:pathLst>
              <a:path extrusionOk="0" h="13432" w="41739">
                <a:moveTo>
                  <a:pt x="20879" y="0"/>
                </a:moveTo>
                <a:cubicBezTo>
                  <a:pt x="19060" y="0"/>
                  <a:pt x="17217" y="609"/>
                  <a:pt x="15674" y="1909"/>
                </a:cubicBezTo>
                <a:cubicBezTo>
                  <a:pt x="15091" y="2395"/>
                  <a:pt x="14358" y="2661"/>
                  <a:pt x="13610" y="2661"/>
                </a:cubicBezTo>
                <a:cubicBezTo>
                  <a:pt x="13457" y="2661"/>
                  <a:pt x="13304" y="2650"/>
                  <a:pt x="13151" y="2628"/>
                </a:cubicBezTo>
                <a:cubicBezTo>
                  <a:pt x="12810" y="2573"/>
                  <a:pt x="12469" y="2547"/>
                  <a:pt x="12130" y="2547"/>
                </a:cubicBezTo>
                <a:cubicBezTo>
                  <a:pt x="10078" y="2547"/>
                  <a:pt x="8118" y="3525"/>
                  <a:pt x="6885" y="5217"/>
                </a:cubicBezTo>
                <a:cubicBezTo>
                  <a:pt x="6601" y="5602"/>
                  <a:pt x="6233" y="5902"/>
                  <a:pt x="5799" y="6103"/>
                </a:cubicBezTo>
                <a:cubicBezTo>
                  <a:pt x="4579" y="6671"/>
                  <a:pt x="2140" y="7991"/>
                  <a:pt x="1805" y="9612"/>
                </a:cubicBezTo>
                <a:cubicBezTo>
                  <a:pt x="1722" y="10046"/>
                  <a:pt x="1455" y="10447"/>
                  <a:pt x="1087" y="10698"/>
                </a:cubicBezTo>
                <a:cubicBezTo>
                  <a:pt x="402" y="11115"/>
                  <a:pt x="1" y="11867"/>
                  <a:pt x="1" y="12669"/>
                </a:cubicBezTo>
                <a:cubicBezTo>
                  <a:pt x="1" y="13218"/>
                  <a:pt x="4792" y="13432"/>
                  <a:pt x="11127" y="13432"/>
                </a:cubicBezTo>
                <a:cubicBezTo>
                  <a:pt x="23492" y="13432"/>
                  <a:pt x="41739" y="12619"/>
                  <a:pt x="41739" y="11901"/>
                </a:cubicBezTo>
                <a:cubicBezTo>
                  <a:pt x="41739" y="10831"/>
                  <a:pt x="39400" y="10614"/>
                  <a:pt x="36509" y="10614"/>
                </a:cubicBezTo>
                <a:cubicBezTo>
                  <a:pt x="36242" y="10614"/>
                  <a:pt x="35991" y="10614"/>
                  <a:pt x="35757" y="10631"/>
                </a:cubicBezTo>
                <a:cubicBezTo>
                  <a:pt x="36442" y="8659"/>
                  <a:pt x="35791" y="6471"/>
                  <a:pt x="34120" y="5217"/>
                </a:cubicBezTo>
                <a:cubicBezTo>
                  <a:pt x="33267" y="4578"/>
                  <a:pt x="32250" y="4256"/>
                  <a:pt x="31233" y="4256"/>
                </a:cubicBezTo>
                <a:cubicBezTo>
                  <a:pt x="30257" y="4256"/>
                  <a:pt x="29282" y="4553"/>
                  <a:pt x="28456" y="5151"/>
                </a:cubicBezTo>
                <a:cubicBezTo>
                  <a:pt x="27169" y="1865"/>
                  <a:pt x="24062" y="0"/>
                  <a:pt x="20879" y="0"/>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62"/>
          <p:cNvSpPr txBox="1"/>
          <p:nvPr>
            <p:ph hasCustomPrompt="1" idx="9" type="title"/>
          </p:nvPr>
        </p:nvSpPr>
        <p:spPr>
          <a:xfrm>
            <a:off x="582325" y="1498898"/>
            <a:ext cx="1141500" cy="1383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6000"/>
              <a:buNone/>
              <a:defRPr sz="6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t>xx%</a:t>
            </a:r>
          </a:p>
        </p:txBody>
      </p:sp>
      <p:sp>
        <p:nvSpPr>
          <p:cNvPr id="624" name="Google Shape;624;p62"/>
          <p:cNvSpPr txBox="1"/>
          <p:nvPr>
            <p:ph hasCustomPrompt="1" idx="13" type="title"/>
          </p:nvPr>
        </p:nvSpPr>
        <p:spPr>
          <a:xfrm>
            <a:off x="4798775" y="1498898"/>
            <a:ext cx="1141500" cy="1383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6000"/>
              <a:buNone/>
              <a:defRPr sz="6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t>xx%</a:t>
            </a:r>
          </a:p>
        </p:txBody>
      </p:sp>
      <p:sp>
        <p:nvSpPr>
          <p:cNvPr id="625" name="Google Shape;625;p62"/>
          <p:cNvSpPr txBox="1"/>
          <p:nvPr>
            <p:ph hasCustomPrompt="1" idx="14" type="title"/>
          </p:nvPr>
        </p:nvSpPr>
        <p:spPr>
          <a:xfrm>
            <a:off x="582325" y="3195098"/>
            <a:ext cx="1141500" cy="1383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6000"/>
              <a:buNone/>
              <a:defRPr sz="6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t>xx%</a:t>
            </a:r>
          </a:p>
        </p:txBody>
      </p:sp>
      <p:sp>
        <p:nvSpPr>
          <p:cNvPr id="626" name="Google Shape;626;p62"/>
          <p:cNvSpPr txBox="1"/>
          <p:nvPr>
            <p:ph hasCustomPrompt="1" idx="15" type="title"/>
          </p:nvPr>
        </p:nvSpPr>
        <p:spPr>
          <a:xfrm>
            <a:off x="4798775" y="3195098"/>
            <a:ext cx="1141500" cy="1383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6000"/>
              <a:buNone/>
              <a:defRPr sz="6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t>xx%</a:t>
            </a:r>
          </a:p>
        </p:txBody>
      </p:sp>
      <p:sp>
        <p:nvSpPr>
          <p:cNvPr id="627" name="Google Shape;627;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960">
          <p15:clr>
            <a:srgbClr val="FA7B17"/>
          </p15:clr>
        </p15:guide>
        <p15:guide id="2" orient="horz" pos="1832">
          <p15:clr>
            <a:srgbClr val="FA7B17"/>
          </p15:clr>
        </p15:guide>
        <p15:guide id="3" pos="3748">
          <p15:clr>
            <a:srgbClr val="FA7B17"/>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2">
    <p:bg>
      <p:bgPr>
        <a:solidFill>
          <a:schemeClr val="dk1"/>
        </a:solidFill>
      </p:bgPr>
    </p:bg>
    <p:spTree>
      <p:nvGrpSpPr>
        <p:cNvPr id="628" name="Shape 628"/>
        <p:cNvGrpSpPr/>
        <p:nvPr/>
      </p:nvGrpSpPr>
      <p:grpSpPr>
        <a:xfrm>
          <a:off x="0" y="0"/>
          <a:ext cx="0" cy="0"/>
          <a:chOff x="0" y="0"/>
          <a:chExt cx="0" cy="0"/>
        </a:xfrm>
      </p:grpSpPr>
      <p:sp>
        <p:nvSpPr>
          <p:cNvPr id="629" name="Google Shape;629;p63"/>
          <p:cNvSpPr txBox="1"/>
          <p:nvPr>
            <p:ph hasCustomPrompt="1" type="title"/>
          </p:nvPr>
        </p:nvSpPr>
        <p:spPr>
          <a:xfrm>
            <a:off x="540009" y="525475"/>
            <a:ext cx="3150900" cy="841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9000"/>
              <a:buNone/>
              <a:defRPr sz="90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630" name="Google Shape;630;p63"/>
          <p:cNvSpPr txBox="1"/>
          <p:nvPr>
            <p:ph idx="1" type="subTitle"/>
          </p:nvPr>
        </p:nvSpPr>
        <p:spPr>
          <a:xfrm>
            <a:off x="540000" y="3207925"/>
            <a:ext cx="3311400" cy="6849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31" name="Google Shape;631;p63"/>
          <p:cNvSpPr txBox="1"/>
          <p:nvPr>
            <p:ph idx="2" type="title"/>
          </p:nvPr>
        </p:nvSpPr>
        <p:spPr>
          <a:xfrm>
            <a:off x="540021" y="1857375"/>
            <a:ext cx="3855300" cy="1276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lgn="ctr">
              <a:spcBef>
                <a:spcPts val="0"/>
              </a:spcBef>
              <a:spcAft>
                <a:spcPts val="0"/>
              </a:spcAft>
              <a:buClr>
                <a:schemeClr val="dk2"/>
              </a:buClr>
              <a:buSzPts val="3600"/>
              <a:buNone/>
              <a:defRPr sz="3600">
                <a:solidFill>
                  <a:schemeClr val="dk2"/>
                </a:solidFill>
              </a:defRPr>
            </a:lvl2pPr>
            <a:lvl3pPr lvl="2" rtl="0" algn="ctr">
              <a:spcBef>
                <a:spcPts val="0"/>
              </a:spcBef>
              <a:spcAft>
                <a:spcPts val="0"/>
              </a:spcAft>
              <a:buClr>
                <a:schemeClr val="dk2"/>
              </a:buClr>
              <a:buSzPts val="3600"/>
              <a:buNone/>
              <a:defRPr sz="3600">
                <a:solidFill>
                  <a:schemeClr val="dk2"/>
                </a:solidFill>
              </a:defRPr>
            </a:lvl3pPr>
            <a:lvl4pPr lvl="3" rtl="0" algn="ctr">
              <a:spcBef>
                <a:spcPts val="0"/>
              </a:spcBef>
              <a:spcAft>
                <a:spcPts val="0"/>
              </a:spcAft>
              <a:buClr>
                <a:schemeClr val="dk2"/>
              </a:buClr>
              <a:buSzPts val="3600"/>
              <a:buNone/>
              <a:defRPr sz="3600">
                <a:solidFill>
                  <a:schemeClr val="dk2"/>
                </a:solidFill>
              </a:defRPr>
            </a:lvl4pPr>
            <a:lvl5pPr lvl="4" rtl="0" algn="ctr">
              <a:spcBef>
                <a:spcPts val="0"/>
              </a:spcBef>
              <a:spcAft>
                <a:spcPts val="0"/>
              </a:spcAft>
              <a:buClr>
                <a:schemeClr val="dk2"/>
              </a:buClr>
              <a:buSzPts val="3600"/>
              <a:buNone/>
              <a:defRPr sz="3600">
                <a:solidFill>
                  <a:schemeClr val="dk2"/>
                </a:solidFill>
              </a:defRPr>
            </a:lvl5pPr>
            <a:lvl6pPr lvl="5" rtl="0" algn="ctr">
              <a:spcBef>
                <a:spcPts val="0"/>
              </a:spcBef>
              <a:spcAft>
                <a:spcPts val="0"/>
              </a:spcAft>
              <a:buClr>
                <a:schemeClr val="dk2"/>
              </a:buClr>
              <a:buSzPts val="3600"/>
              <a:buNone/>
              <a:defRPr sz="3600">
                <a:solidFill>
                  <a:schemeClr val="dk2"/>
                </a:solidFill>
              </a:defRPr>
            </a:lvl6pPr>
            <a:lvl7pPr lvl="6" rtl="0" algn="ctr">
              <a:spcBef>
                <a:spcPts val="0"/>
              </a:spcBef>
              <a:spcAft>
                <a:spcPts val="0"/>
              </a:spcAft>
              <a:buClr>
                <a:schemeClr val="dk2"/>
              </a:buClr>
              <a:buSzPts val="3600"/>
              <a:buNone/>
              <a:defRPr sz="3600">
                <a:solidFill>
                  <a:schemeClr val="dk2"/>
                </a:solidFill>
              </a:defRPr>
            </a:lvl7pPr>
            <a:lvl8pPr lvl="7" rtl="0" algn="ctr">
              <a:spcBef>
                <a:spcPts val="0"/>
              </a:spcBef>
              <a:spcAft>
                <a:spcPts val="0"/>
              </a:spcAft>
              <a:buClr>
                <a:schemeClr val="dk2"/>
              </a:buClr>
              <a:buSzPts val="3600"/>
              <a:buNone/>
              <a:defRPr sz="3600">
                <a:solidFill>
                  <a:schemeClr val="dk2"/>
                </a:solidFill>
              </a:defRPr>
            </a:lvl8pPr>
            <a:lvl9pPr lvl="8" rtl="0" algn="ctr">
              <a:spcBef>
                <a:spcPts val="0"/>
              </a:spcBef>
              <a:spcAft>
                <a:spcPts val="0"/>
              </a:spcAft>
              <a:buClr>
                <a:schemeClr val="dk2"/>
              </a:buClr>
              <a:buSzPts val="3600"/>
              <a:buNone/>
              <a:defRPr sz="3600">
                <a:solidFill>
                  <a:schemeClr val="dk2"/>
                </a:solidFill>
              </a:defRPr>
            </a:lvl9pPr>
          </a:lstStyle>
          <a:p/>
        </p:txBody>
      </p:sp>
      <p:sp>
        <p:nvSpPr>
          <p:cNvPr id="632" name="Google Shape;632;p63"/>
          <p:cNvSpPr/>
          <p:nvPr/>
        </p:nvSpPr>
        <p:spPr>
          <a:xfrm>
            <a:off x="7583400" y="345713"/>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63"/>
          <p:cNvSpPr/>
          <p:nvPr/>
        </p:nvSpPr>
        <p:spPr>
          <a:xfrm>
            <a:off x="-627350" y="4214988"/>
            <a:ext cx="4804150" cy="1642475"/>
          </a:xfrm>
          <a:custGeom>
            <a:rect b="b" l="l" r="r" t="t"/>
            <a:pathLst>
              <a:path extrusionOk="0" h="65699" w="192166">
                <a:moveTo>
                  <a:pt x="179233" y="54153"/>
                </a:moveTo>
                <a:cubicBezTo>
                  <a:pt x="182341" y="50544"/>
                  <a:pt x="184196" y="45799"/>
                  <a:pt x="184079" y="40636"/>
                </a:cubicBezTo>
                <a:cubicBezTo>
                  <a:pt x="183845" y="30343"/>
                  <a:pt x="175624" y="21739"/>
                  <a:pt x="165315" y="21087"/>
                </a:cubicBezTo>
                <a:cubicBezTo>
                  <a:pt x="153686" y="20352"/>
                  <a:pt x="144011" y="29592"/>
                  <a:pt x="144011" y="41087"/>
                </a:cubicBezTo>
                <a:cubicBezTo>
                  <a:pt x="144011" y="41221"/>
                  <a:pt x="144011" y="41371"/>
                  <a:pt x="144045" y="41521"/>
                </a:cubicBezTo>
                <a:cubicBezTo>
                  <a:pt x="141505" y="38681"/>
                  <a:pt x="137829" y="36860"/>
                  <a:pt x="133719" y="36860"/>
                </a:cubicBezTo>
                <a:cubicBezTo>
                  <a:pt x="132633" y="36860"/>
                  <a:pt x="131580" y="36993"/>
                  <a:pt x="130594" y="37244"/>
                </a:cubicBezTo>
                <a:cubicBezTo>
                  <a:pt x="129709" y="28171"/>
                  <a:pt x="122056" y="21070"/>
                  <a:pt x="112766" y="21070"/>
                </a:cubicBezTo>
                <a:cubicBezTo>
                  <a:pt x="112766" y="20920"/>
                  <a:pt x="112783" y="20753"/>
                  <a:pt x="112783" y="20602"/>
                </a:cubicBezTo>
                <a:cubicBezTo>
                  <a:pt x="112783" y="9525"/>
                  <a:pt x="103811" y="535"/>
                  <a:pt x="92716" y="535"/>
                </a:cubicBezTo>
                <a:cubicBezTo>
                  <a:pt x="83760" y="535"/>
                  <a:pt x="76175" y="6400"/>
                  <a:pt x="73585" y="14504"/>
                </a:cubicBezTo>
                <a:cubicBezTo>
                  <a:pt x="68455" y="5732"/>
                  <a:pt x="58714" y="1"/>
                  <a:pt x="47687" y="586"/>
                </a:cubicBezTo>
                <a:cubicBezTo>
                  <a:pt x="33735" y="1337"/>
                  <a:pt x="22289" y="12465"/>
                  <a:pt x="21170" y="26400"/>
                </a:cubicBezTo>
                <a:cubicBezTo>
                  <a:pt x="20853" y="30260"/>
                  <a:pt x="21337" y="33969"/>
                  <a:pt x="22440" y="37428"/>
                </a:cubicBezTo>
                <a:cubicBezTo>
                  <a:pt x="17828" y="39399"/>
                  <a:pt x="14570" y="43994"/>
                  <a:pt x="14570" y="49341"/>
                </a:cubicBezTo>
                <a:cubicBezTo>
                  <a:pt x="14570" y="52499"/>
                  <a:pt x="15690" y="55406"/>
                  <a:pt x="17578" y="57662"/>
                </a:cubicBezTo>
                <a:cubicBezTo>
                  <a:pt x="7185" y="58497"/>
                  <a:pt x="0" y="60268"/>
                  <a:pt x="0" y="62340"/>
                </a:cubicBezTo>
                <a:cubicBezTo>
                  <a:pt x="0" y="65197"/>
                  <a:pt x="192149" y="65699"/>
                  <a:pt x="192149" y="61121"/>
                </a:cubicBezTo>
                <a:cubicBezTo>
                  <a:pt x="192166" y="58180"/>
                  <a:pt x="187003" y="55623"/>
                  <a:pt x="179233" y="54153"/>
                </a:cubicBezTo>
                <a:close/>
              </a:path>
            </a:pathLst>
          </a:custGeom>
          <a:gradFill>
            <a:gsLst>
              <a:gs pos="0">
                <a:srgbClr val="FCBC5D"/>
              </a:gs>
              <a:gs pos="100000">
                <a:srgbClr val="F27243"/>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63"/>
          <p:cNvSpPr/>
          <p:nvPr/>
        </p:nvSpPr>
        <p:spPr>
          <a:xfrm>
            <a:off x="6423825" y="4177800"/>
            <a:ext cx="2010169" cy="721926"/>
          </a:xfrm>
          <a:custGeom>
            <a:rect b="b" l="l" r="r" t="t"/>
            <a:pathLst>
              <a:path extrusionOk="0" h="24295" w="67654">
                <a:moveTo>
                  <a:pt x="64880" y="24261"/>
                </a:moveTo>
                <a:cubicBezTo>
                  <a:pt x="66283" y="24261"/>
                  <a:pt x="67486" y="23192"/>
                  <a:pt x="67587" y="21772"/>
                </a:cubicBezTo>
                <a:lnTo>
                  <a:pt x="67587" y="21755"/>
                </a:lnTo>
                <a:cubicBezTo>
                  <a:pt x="67653" y="20519"/>
                  <a:pt x="67052" y="19416"/>
                  <a:pt x="66083" y="18798"/>
                </a:cubicBezTo>
                <a:cubicBezTo>
                  <a:pt x="65548" y="18447"/>
                  <a:pt x="65197" y="17879"/>
                  <a:pt x="65064" y="17260"/>
                </a:cubicBezTo>
                <a:cubicBezTo>
                  <a:pt x="64362" y="13785"/>
                  <a:pt x="61020" y="11513"/>
                  <a:pt x="57595" y="11980"/>
                </a:cubicBezTo>
                <a:cubicBezTo>
                  <a:pt x="56693" y="12097"/>
                  <a:pt x="55841" y="11513"/>
                  <a:pt x="55640" y="10644"/>
                </a:cubicBezTo>
                <a:cubicBezTo>
                  <a:pt x="54721" y="6584"/>
                  <a:pt x="51095" y="3559"/>
                  <a:pt x="46768" y="3559"/>
                </a:cubicBezTo>
                <a:cubicBezTo>
                  <a:pt x="45698" y="3559"/>
                  <a:pt x="44696" y="3743"/>
                  <a:pt x="43744" y="4077"/>
                </a:cubicBezTo>
                <a:cubicBezTo>
                  <a:pt x="43226" y="4261"/>
                  <a:pt x="42641" y="4161"/>
                  <a:pt x="42156" y="3894"/>
                </a:cubicBezTo>
                <a:cubicBezTo>
                  <a:pt x="41438" y="3476"/>
                  <a:pt x="40569" y="3476"/>
                  <a:pt x="39834" y="3843"/>
                </a:cubicBezTo>
                <a:cubicBezTo>
                  <a:pt x="39099" y="4228"/>
                  <a:pt x="38213" y="4061"/>
                  <a:pt x="37628" y="3476"/>
                </a:cubicBezTo>
                <a:cubicBezTo>
                  <a:pt x="35556" y="1320"/>
                  <a:pt x="32649" y="0"/>
                  <a:pt x="29441" y="0"/>
                </a:cubicBezTo>
                <a:cubicBezTo>
                  <a:pt x="25966" y="0"/>
                  <a:pt x="22875" y="1554"/>
                  <a:pt x="20786" y="3994"/>
                </a:cubicBezTo>
                <a:cubicBezTo>
                  <a:pt x="20385" y="4478"/>
                  <a:pt x="19800" y="4762"/>
                  <a:pt x="19182" y="4796"/>
                </a:cubicBezTo>
                <a:cubicBezTo>
                  <a:pt x="15539" y="4980"/>
                  <a:pt x="12766" y="8054"/>
                  <a:pt x="12816" y="11579"/>
                </a:cubicBezTo>
                <a:cubicBezTo>
                  <a:pt x="12833" y="12498"/>
                  <a:pt x="12281" y="13334"/>
                  <a:pt x="11446" y="13701"/>
                </a:cubicBezTo>
                <a:cubicBezTo>
                  <a:pt x="9842" y="14437"/>
                  <a:pt x="8505" y="15690"/>
                  <a:pt x="7670" y="17210"/>
                </a:cubicBezTo>
                <a:cubicBezTo>
                  <a:pt x="7352" y="17778"/>
                  <a:pt x="6801" y="18179"/>
                  <a:pt x="6166" y="18296"/>
                </a:cubicBezTo>
                <a:cubicBezTo>
                  <a:pt x="4645" y="18614"/>
                  <a:pt x="3325" y="19616"/>
                  <a:pt x="2640" y="21020"/>
                </a:cubicBezTo>
                <a:cubicBezTo>
                  <a:pt x="1153" y="21120"/>
                  <a:pt x="0" y="22356"/>
                  <a:pt x="0" y="23860"/>
                </a:cubicBezTo>
                <a:cubicBezTo>
                  <a:pt x="0" y="24011"/>
                  <a:pt x="34" y="24144"/>
                  <a:pt x="51" y="24295"/>
                </a:cubicBezTo>
                <a:lnTo>
                  <a:pt x="64880" y="24295"/>
                </a:ln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63"/>
          <p:cNvSpPr/>
          <p:nvPr/>
        </p:nvSpPr>
        <p:spPr>
          <a:xfrm>
            <a:off x="3216750" y="865875"/>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_1_1_1">
    <p:bg>
      <p:bgPr>
        <a:solidFill>
          <a:schemeClr val="dk1"/>
        </a:solidFill>
      </p:bgPr>
    </p:bg>
    <p:spTree>
      <p:nvGrpSpPr>
        <p:cNvPr id="637" name="Shape 637"/>
        <p:cNvGrpSpPr/>
        <p:nvPr/>
      </p:nvGrpSpPr>
      <p:grpSpPr>
        <a:xfrm>
          <a:off x="0" y="0"/>
          <a:ext cx="0" cy="0"/>
          <a:chOff x="0" y="0"/>
          <a:chExt cx="0" cy="0"/>
        </a:xfrm>
      </p:grpSpPr>
      <p:sp>
        <p:nvSpPr>
          <p:cNvPr id="638" name="Google Shape;638;p64"/>
          <p:cNvSpPr/>
          <p:nvPr/>
        </p:nvSpPr>
        <p:spPr>
          <a:xfrm flipH="1">
            <a:off x="4949002" y="356347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64"/>
          <p:cNvSpPr/>
          <p:nvPr/>
        </p:nvSpPr>
        <p:spPr>
          <a:xfrm flipH="1">
            <a:off x="7392708" y="32306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64"/>
          <p:cNvSpPr/>
          <p:nvPr/>
        </p:nvSpPr>
        <p:spPr>
          <a:xfrm flipH="1">
            <a:off x="3860301" y="100150"/>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64"/>
          <p:cNvSpPr/>
          <p:nvPr/>
        </p:nvSpPr>
        <p:spPr>
          <a:xfrm flipH="1">
            <a:off x="194066" y="4126503"/>
            <a:ext cx="2410533" cy="861563"/>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64"/>
          <p:cNvSpPr txBox="1"/>
          <p:nvPr>
            <p:ph hasCustomPrompt="1" type="title"/>
          </p:nvPr>
        </p:nvSpPr>
        <p:spPr>
          <a:xfrm>
            <a:off x="540009" y="525475"/>
            <a:ext cx="3150900" cy="841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9000"/>
              <a:buNone/>
              <a:defRPr sz="90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643" name="Google Shape;643;p64"/>
          <p:cNvSpPr txBox="1"/>
          <p:nvPr>
            <p:ph idx="1" type="subTitle"/>
          </p:nvPr>
        </p:nvSpPr>
        <p:spPr>
          <a:xfrm>
            <a:off x="540000" y="3207925"/>
            <a:ext cx="3311400" cy="6849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44" name="Google Shape;644;p64"/>
          <p:cNvSpPr txBox="1"/>
          <p:nvPr>
            <p:ph idx="2" type="title"/>
          </p:nvPr>
        </p:nvSpPr>
        <p:spPr>
          <a:xfrm>
            <a:off x="540021" y="1857375"/>
            <a:ext cx="3855300" cy="1276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lgn="ctr">
              <a:spcBef>
                <a:spcPts val="0"/>
              </a:spcBef>
              <a:spcAft>
                <a:spcPts val="0"/>
              </a:spcAft>
              <a:buClr>
                <a:schemeClr val="dk2"/>
              </a:buClr>
              <a:buSzPts val="3600"/>
              <a:buNone/>
              <a:defRPr sz="3600">
                <a:solidFill>
                  <a:schemeClr val="dk2"/>
                </a:solidFill>
              </a:defRPr>
            </a:lvl2pPr>
            <a:lvl3pPr lvl="2" rtl="0" algn="ctr">
              <a:spcBef>
                <a:spcPts val="0"/>
              </a:spcBef>
              <a:spcAft>
                <a:spcPts val="0"/>
              </a:spcAft>
              <a:buClr>
                <a:schemeClr val="dk2"/>
              </a:buClr>
              <a:buSzPts val="3600"/>
              <a:buNone/>
              <a:defRPr sz="3600">
                <a:solidFill>
                  <a:schemeClr val="dk2"/>
                </a:solidFill>
              </a:defRPr>
            </a:lvl3pPr>
            <a:lvl4pPr lvl="3" rtl="0" algn="ctr">
              <a:spcBef>
                <a:spcPts val="0"/>
              </a:spcBef>
              <a:spcAft>
                <a:spcPts val="0"/>
              </a:spcAft>
              <a:buClr>
                <a:schemeClr val="dk2"/>
              </a:buClr>
              <a:buSzPts val="3600"/>
              <a:buNone/>
              <a:defRPr sz="3600">
                <a:solidFill>
                  <a:schemeClr val="dk2"/>
                </a:solidFill>
              </a:defRPr>
            </a:lvl4pPr>
            <a:lvl5pPr lvl="4" rtl="0" algn="ctr">
              <a:spcBef>
                <a:spcPts val="0"/>
              </a:spcBef>
              <a:spcAft>
                <a:spcPts val="0"/>
              </a:spcAft>
              <a:buClr>
                <a:schemeClr val="dk2"/>
              </a:buClr>
              <a:buSzPts val="3600"/>
              <a:buNone/>
              <a:defRPr sz="3600">
                <a:solidFill>
                  <a:schemeClr val="dk2"/>
                </a:solidFill>
              </a:defRPr>
            </a:lvl5pPr>
            <a:lvl6pPr lvl="5" rtl="0" algn="ctr">
              <a:spcBef>
                <a:spcPts val="0"/>
              </a:spcBef>
              <a:spcAft>
                <a:spcPts val="0"/>
              </a:spcAft>
              <a:buClr>
                <a:schemeClr val="dk2"/>
              </a:buClr>
              <a:buSzPts val="3600"/>
              <a:buNone/>
              <a:defRPr sz="3600">
                <a:solidFill>
                  <a:schemeClr val="dk2"/>
                </a:solidFill>
              </a:defRPr>
            </a:lvl6pPr>
            <a:lvl7pPr lvl="6" rtl="0" algn="ctr">
              <a:spcBef>
                <a:spcPts val="0"/>
              </a:spcBef>
              <a:spcAft>
                <a:spcPts val="0"/>
              </a:spcAft>
              <a:buClr>
                <a:schemeClr val="dk2"/>
              </a:buClr>
              <a:buSzPts val="3600"/>
              <a:buNone/>
              <a:defRPr sz="3600">
                <a:solidFill>
                  <a:schemeClr val="dk2"/>
                </a:solidFill>
              </a:defRPr>
            </a:lvl7pPr>
            <a:lvl8pPr lvl="7" rtl="0" algn="ctr">
              <a:spcBef>
                <a:spcPts val="0"/>
              </a:spcBef>
              <a:spcAft>
                <a:spcPts val="0"/>
              </a:spcAft>
              <a:buClr>
                <a:schemeClr val="dk2"/>
              </a:buClr>
              <a:buSzPts val="3600"/>
              <a:buNone/>
              <a:defRPr sz="3600">
                <a:solidFill>
                  <a:schemeClr val="dk2"/>
                </a:solidFill>
              </a:defRPr>
            </a:lvl8pPr>
            <a:lvl9pPr lvl="8" rtl="0" algn="ctr">
              <a:spcBef>
                <a:spcPts val="0"/>
              </a:spcBef>
              <a:spcAft>
                <a:spcPts val="0"/>
              </a:spcAft>
              <a:buClr>
                <a:schemeClr val="dk2"/>
              </a:buClr>
              <a:buSzPts val="3600"/>
              <a:buNone/>
              <a:defRPr sz="3600">
                <a:solidFill>
                  <a:schemeClr val="dk2"/>
                </a:solidFill>
              </a:defRPr>
            </a:lvl9pPr>
          </a:lstStyle>
          <a:p/>
        </p:txBody>
      </p:sp>
      <p:sp>
        <p:nvSpPr>
          <p:cNvPr id="645" name="Google Shape;645;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dk1"/>
        </a:solidFill>
      </p:bgPr>
    </p:bg>
    <p:spTree>
      <p:nvGrpSpPr>
        <p:cNvPr id="646" name="Shape 646"/>
        <p:cNvGrpSpPr/>
        <p:nvPr/>
      </p:nvGrpSpPr>
      <p:grpSpPr>
        <a:xfrm>
          <a:off x="0" y="0"/>
          <a:ext cx="0" cy="0"/>
          <a:chOff x="0" y="0"/>
          <a:chExt cx="0" cy="0"/>
        </a:xfrm>
      </p:grpSpPr>
      <p:sp>
        <p:nvSpPr>
          <p:cNvPr id="647" name="Google Shape;647;p65"/>
          <p:cNvSpPr/>
          <p:nvPr/>
        </p:nvSpPr>
        <p:spPr>
          <a:xfrm>
            <a:off x="-937500" y="2730469"/>
            <a:ext cx="7568678" cy="258740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65"/>
          <p:cNvSpPr/>
          <p:nvPr/>
        </p:nvSpPr>
        <p:spPr>
          <a:xfrm flipH="1">
            <a:off x="7251405" y="93800"/>
            <a:ext cx="2148846" cy="646266"/>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65"/>
          <p:cNvSpPr/>
          <p:nvPr/>
        </p:nvSpPr>
        <p:spPr>
          <a:xfrm>
            <a:off x="62200" y="216988"/>
            <a:ext cx="2148846" cy="646266"/>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65"/>
          <p:cNvSpPr txBox="1"/>
          <p:nvPr>
            <p:ph idx="1" type="subTitle"/>
          </p:nvPr>
        </p:nvSpPr>
        <p:spPr>
          <a:xfrm>
            <a:off x="1636950" y="1391475"/>
            <a:ext cx="5870100" cy="17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651" name="Google Shape;651;p65"/>
          <p:cNvSpPr txBox="1"/>
          <p:nvPr/>
        </p:nvSpPr>
        <p:spPr>
          <a:xfrm>
            <a:off x="2597713" y="4018925"/>
            <a:ext cx="3954600" cy="713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1600">
              <a:solidFill>
                <a:schemeClr val="lt1"/>
              </a:solidFill>
            </a:endParaRPr>
          </a:p>
        </p:txBody>
      </p:sp>
      <p:sp>
        <p:nvSpPr>
          <p:cNvPr id="652" name="Google Shape;652;p65"/>
          <p:cNvSpPr txBox="1"/>
          <p:nvPr>
            <p:ph idx="2" type="subTitle"/>
          </p:nvPr>
        </p:nvSpPr>
        <p:spPr>
          <a:xfrm>
            <a:off x="2594700" y="3182525"/>
            <a:ext cx="3954600" cy="713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600"/>
              <a:buNone/>
              <a:defRPr sz="2500">
                <a:solidFill>
                  <a:schemeClr val="accent1"/>
                </a:solidFill>
                <a:latin typeface="Poppins Medium"/>
                <a:ea typeface="Poppins Medium"/>
                <a:cs typeface="Poppins Medium"/>
                <a:sym typeface="Poppins Medium"/>
              </a:defRPr>
            </a:lvl1pPr>
            <a:lvl2pPr lvl="1" rtl="0" algn="r">
              <a:lnSpc>
                <a:spcPct val="100000"/>
              </a:lnSpc>
              <a:spcBef>
                <a:spcPts val="0"/>
              </a:spcBef>
              <a:spcAft>
                <a:spcPts val="0"/>
              </a:spcAft>
              <a:buSzPts val="1600"/>
              <a:buNone/>
              <a:defRPr sz="1600"/>
            </a:lvl2pPr>
            <a:lvl3pPr lvl="2" rtl="0" algn="r">
              <a:lnSpc>
                <a:spcPct val="100000"/>
              </a:lnSpc>
              <a:spcBef>
                <a:spcPts val="0"/>
              </a:spcBef>
              <a:spcAft>
                <a:spcPts val="0"/>
              </a:spcAft>
              <a:buSzPts val="1600"/>
              <a:buNone/>
              <a:defRPr sz="1600"/>
            </a:lvl3pPr>
            <a:lvl4pPr lvl="3" rtl="0" algn="r">
              <a:lnSpc>
                <a:spcPct val="100000"/>
              </a:lnSpc>
              <a:spcBef>
                <a:spcPts val="0"/>
              </a:spcBef>
              <a:spcAft>
                <a:spcPts val="0"/>
              </a:spcAft>
              <a:buSzPts val="1600"/>
              <a:buNone/>
              <a:defRPr sz="1600"/>
            </a:lvl4pPr>
            <a:lvl5pPr lvl="4" rtl="0" algn="r">
              <a:lnSpc>
                <a:spcPct val="100000"/>
              </a:lnSpc>
              <a:spcBef>
                <a:spcPts val="0"/>
              </a:spcBef>
              <a:spcAft>
                <a:spcPts val="0"/>
              </a:spcAft>
              <a:buSzPts val="1600"/>
              <a:buNone/>
              <a:defRPr sz="1600"/>
            </a:lvl5pPr>
            <a:lvl6pPr lvl="5" rtl="0" algn="r">
              <a:lnSpc>
                <a:spcPct val="100000"/>
              </a:lnSpc>
              <a:spcBef>
                <a:spcPts val="0"/>
              </a:spcBef>
              <a:spcAft>
                <a:spcPts val="0"/>
              </a:spcAft>
              <a:buSzPts val="1600"/>
              <a:buNone/>
              <a:defRPr sz="1600"/>
            </a:lvl6pPr>
            <a:lvl7pPr lvl="6" rtl="0" algn="r">
              <a:lnSpc>
                <a:spcPct val="100000"/>
              </a:lnSpc>
              <a:spcBef>
                <a:spcPts val="0"/>
              </a:spcBef>
              <a:spcAft>
                <a:spcPts val="0"/>
              </a:spcAft>
              <a:buSzPts val="1600"/>
              <a:buNone/>
              <a:defRPr sz="1600"/>
            </a:lvl7pPr>
            <a:lvl8pPr lvl="7" rtl="0" algn="r">
              <a:lnSpc>
                <a:spcPct val="100000"/>
              </a:lnSpc>
              <a:spcBef>
                <a:spcPts val="0"/>
              </a:spcBef>
              <a:spcAft>
                <a:spcPts val="0"/>
              </a:spcAft>
              <a:buSzPts val="1600"/>
              <a:buNone/>
              <a:defRPr sz="1600"/>
            </a:lvl8pPr>
            <a:lvl9pPr lvl="8" rtl="0" algn="r">
              <a:lnSpc>
                <a:spcPct val="100000"/>
              </a:lnSpc>
              <a:spcBef>
                <a:spcPts val="0"/>
              </a:spcBef>
              <a:spcAft>
                <a:spcPts val="0"/>
              </a:spcAft>
              <a:buSzPts val="1600"/>
              <a:buNone/>
              <a:defRPr sz="1600"/>
            </a:lvl9pPr>
          </a:lstStyle>
          <a:p/>
        </p:txBody>
      </p:sp>
      <p:sp>
        <p:nvSpPr>
          <p:cNvPr id="653" name="Google Shape;653;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8">
    <p:bg>
      <p:bgPr>
        <a:solidFill>
          <a:schemeClr val="dk1"/>
        </a:solidFill>
      </p:bgPr>
    </p:bg>
    <p:spTree>
      <p:nvGrpSpPr>
        <p:cNvPr id="654" name="Shape 654"/>
        <p:cNvGrpSpPr/>
        <p:nvPr/>
      </p:nvGrpSpPr>
      <p:grpSpPr>
        <a:xfrm>
          <a:off x="0" y="0"/>
          <a:ext cx="0" cy="0"/>
          <a:chOff x="0" y="0"/>
          <a:chExt cx="0" cy="0"/>
        </a:xfrm>
      </p:grpSpPr>
      <p:sp>
        <p:nvSpPr>
          <p:cNvPr id="655" name="Google Shape;655;p66"/>
          <p:cNvSpPr txBox="1"/>
          <p:nvPr>
            <p:ph idx="1" type="subTitle"/>
          </p:nvPr>
        </p:nvSpPr>
        <p:spPr>
          <a:xfrm>
            <a:off x="5205550" y="1889225"/>
            <a:ext cx="2961600" cy="45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500"/>
              <a:buFont typeface="Poppins Medium"/>
              <a:buNone/>
              <a:defRPr sz="2500">
                <a:latin typeface="Lato Black"/>
                <a:ea typeface="Lato Black"/>
                <a:cs typeface="Lato Black"/>
                <a:sym typeface="Lato Black"/>
              </a:defRPr>
            </a:lvl1pPr>
            <a:lvl2pPr lvl="1"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9pPr>
          </a:lstStyle>
          <a:p/>
        </p:txBody>
      </p:sp>
      <p:sp>
        <p:nvSpPr>
          <p:cNvPr id="656" name="Google Shape;656;p66"/>
          <p:cNvSpPr txBox="1"/>
          <p:nvPr>
            <p:ph idx="2" type="subTitle"/>
          </p:nvPr>
        </p:nvSpPr>
        <p:spPr>
          <a:xfrm>
            <a:off x="5205550" y="3421225"/>
            <a:ext cx="2961600" cy="45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500"/>
              <a:buFont typeface="Poppins Medium"/>
              <a:buNone/>
              <a:defRPr sz="2500">
                <a:latin typeface="Lato Black"/>
                <a:ea typeface="Lato Black"/>
                <a:cs typeface="Lato Black"/>
                <a:sym typeface="Lato Black"/>
              </a:defRPr>
            </a:lvl1pPr>
            <a:lvl2pPr lvl="1"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2pPr>
            <a:lvl3pPr lvl="2"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3pPr>
            <a:lvl4pPr lvl="3"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4pPr>
            <a:lvl5pPr lvl="4"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5pPr>
            <a:lvl6pPr lvl="5"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6pPr>
            <a:lvl7pPr lvl="6"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7pPr>
            <a:lvl8pPr lvl="7"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8pPr>
            <a:lvl9pPr lvl="8"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9pPr>
          </a:lstStyle>
          <a:p/>
        </p:txBody>
      </p:sp>
      <p:sp>
        <p:nvSpPr>
          <p:cNvPr id="657" name="Google Shape;657;p66"/>
          <p:cNvSpPr txBox="1"/>
          <p:nvPr>
            <p:ph idx="3" type="subTitle"/>
          </p:nvPr>
        </p:nvSpPr>
        <p:spPr>
          <a:xfrm>
            <a:off x="5205400" y="2342650"/>
            <a:ext cx="29616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658" name="Google Shape;658;p66"/>
          <p:cNvSpPr txBox="1"/>
          <p:nvPr>
            <p:ph idx="4" type="subTitle"/>
          </p:nvPr>
        </p:nvSpPr>
        <p:spPr>
          <a:xfrm>
            <a:off x="5205675" y="3874650"/>
            <a:ext cx="29616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659" name="Google Shape;659;p66"/>
          <p:cNvSpPr txBox="1"/>
          <p:nvPr>
            <p:ph type="title"/>
          </p:nvPr>
        </p:nvSpPr>
        <p:spPr>
          <a:xfrm>
            <a:off x="4346775" y="334325"/>
            <a:ext cx="3165000" cy="12930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60" name="Google Shape;660;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7">
    <p:bg>
      <p:bgPr>
        <a:solidFill>
          <a:schemeClr val="dk1"/>
        </a:solidFill>
      </p:bgPr>
    </p:bg>
    <p:spTree>
      <p:nvGrpSpPr>
        <p:cNvPr id="661" name="Shape 661"/>
        <p:cNvGrpSpPr/>
        <p:nvPr/>
      </p:nvGrpSpPr>
      <p:grpSpPr>
        <a:xfrm>
          <a:off x="0" y="0"/>
          <a:ext cx="0" cy="0"/>
          <a:chOff x="0" y="0"/>
          <a:chExt cx="0" cy="0"/>
        </a:xfrm>
      </p:grpSpPr>
      <p:sp>
        <p:nvSpPr>
          <p:cNvPr id="662" name="Google Shape;662;p67"/>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63" name="Google Shape;663;p67"/>
          <p:cNvSpPr txBox="1"/>
          <p:nvPr>
            <p:ph idx="2" type="title"/>
          </p:nvPr>
        </p:nvSpPr>
        <p:spPr>
          <a:xfrm>
            <a:off x="1687025" y="1710150"/>
            <a:ext cx="2176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2pPr>
            <a:lvl3pPr lvl="2"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3pPr>
            <a:lvl4pPr lvl="3"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4pPr>
            <a:lvl5pPr lvl="4"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5pPr>
            <a:lvl6pPr lvl="5"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6pPr>
            <a:lvl7pPr lvl="6"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7pPr>
            <a:lvl8pPr lvl="7"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8pPr>
            <a:lvl9pPr lvl="8"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9pPr>
          </a:lstStyle>
          <a:p/>
        </p:txBody>
      </p:sp>
      <p:sp>
        <p:nvSpPr>
          <p:cNvPr id="664" name="Google Shape;664;p67"/>
          <p:cNvSpPr txBox="1"/>
          <p:nvPr>
            <p:ph idx="1" type="subTitle"/>
          </p:nvPr>
        </p:nvSpPr>
        <p:spPr>
          <a:xfrm>
            <a:off x="1686925" y="2144275"/>
            <a:ext cx="2176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665" name="Google Shape;665;p67"/>
          <p:cNvSpPr txBox="1"/>
          <p:nvPr>
            <p:ph idx="3" type="title"/>
          </p:nvPr>
        </p:nvSpPr>
        <p:spPr>
          <a:xfrm>
            <a:off x="4057125" y="3219925"/>
            <a:ext cx="2176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2pPr>
            <a:lvl3pPr lvl="2"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3pPr>
            <a:lvl4pPr lvl="3"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4pPr>
            <a:lvl5pPr lvl="4"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5pPr>
            <a:lvl6pPr lvl="5"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6pPr>
            <a:lvl7pPr lvl="6"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7pPr>
            <a:lvl8pPr lvl="7"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8pPr>
            <a:lvl9pPr lvl="8"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9pPr>
          </a:lstStyle>
          <a:p/>
        </p:txBody>
      </p:sp>
      <p:sp>
        <p:nvSpPr>
          <p:cNvPr id="666" name="Google Shape;666;p67"/>
          <p:cNvSpPr txBox="1"/>
          <p:nvPr>
            <p:ph idx="4" type="subTitle"/>
          </p:nvPr>
        </p:nvSpPr>
        <p:spPr>
          <a:xfrm>
            <a:off x="4057125" y="3654050"/>
            <a:ext cx="2176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grpSp>
        <p:nvGrpSpPr>
          <p:cNvPr id="667" name="Google Shape;667;p67"/>
          <p:cNvGrpSpPr/>
          <p:nvPr/>
        </p:nvGrpSpPr>
        <p:grpSpPr>
          <a:xfrm>
            <a:off x="7351340" y="252581"/>
            <a:ext cx="1252660" cy="1204643"/>
            <a:chOff x="7384701" y="199425"/>
            <a:chExt cx="1572114" cy="1511851"/>
          </a:xfrm>
        </p:grpSpPr>
        <p:sp>
          <p:nvSpPr>
            <p:cNvPr id="668" name="Google Shape;668;p67"/>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67"/>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67"/>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 name="Google Shape;671;p67"/>
          <p:cNvSpPr/>
          <p:nvPr/>
        </p:nvSpPr>
        <p:spPr>
          <a:xfrm flipH="1">
            <a:off x="4125399" y="724600"/>
            <a:ext cx="2734352" cy="912069"/>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67"/>
          <p:cNvSpPr/>
          <p:nvPr/>
        </p:nvSpPr>
        <p:spPr>
          <a:xfrm>
            <a:off x="355224" y="3354000"/>
            <a:ext cx="3859601" cy="1379483"/>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67"/>
          <p:cNvSpPr txBox="1"/>
          <p:nvPr>
            <p:ph idx="5" type="title"/>
          </p:nvPr>
        </p:nvSpPr>
        <p:spPr>
          <a:xfrm>
            <a:off x="6423050" y="1710150"/>
            <a:ext cx="2176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2pPr>
            <a:lvl3pPr lvl="2"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3pPr>
            <a:lvl4pPr lvl="3"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4pPr>
            <a:lvl5pPr lvl="4"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5pPr>
            <a:lvl6pPr lvl="5"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6pPr>
            <a:lvl7pPr lvl="6"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7pPr>
            <a:lvl8pPr lvl="7"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8pPr>
            <a:lvl9pPr lvl="8"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9pPr>
          </a:lstStyle>
          <a:p/>
        </p:txBody>
      </p:sp>
      <p:sp>
        <p:nvSpPr>
          <p:cNvPr id="674" name="Google Shape;674;p67"/>
          <p:cNvSpPr txBox="1"/>
          <p:nvPr>
            <p:ph idx="6" type="subTitle"/>
          </p:nvPr>
        </p:nvSpPr>
        <p:spPr>
          <a:xfrm>
            <a:off x="6422950" y="2144275"/>
            <a:ext cx="2176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675" name="Google Shape;675;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20">
    <p:bg>
      <p:bgPr>
        <a:solidFill>
          <a:schemeClr val="dk1"/>
        </a:solidFill>
      </p:bgPr>
    </p:bg>
    <p:spTree>
      <p:nvGrpSpPr>
        <p:cNvPr id="676" name="Shape 676"/>
        <p:cNvGrpSpPr/>
        <p:nvPr/>
      </p:nvGrpSpPr>
      <p:grpSpPr>
        <a:xfrm>
          <a:off x="0" y="0"/>
          <a:ext cx="0" cy="0"/>
          <a:chOff x="0" y="0"/>
          <a:chExt cx="0" cy="0"/>
        </a:xfrm>
      </p:grpSpPr>
      <p:sp>
        <p:nvSpPr>
          <p:cNvPr id="677" name="Google Shape;677;p68"/>
          <p:cNvSpPr txBox="1"/>
          <p:nvPr>
            <p:ph idx="1" type="subTitle"/>
          </p:nvPr>
        </p:nvSpPr>
        <p:spPr>
          <a:xfrm>
            <a:off x="1247250" y="1453288"/>
            <a:ext cx="25401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500"/>
              <a:buFont typeface="Poppins Medium"/>
              <a:buNone/>
              <a:defRPr/>
            </a:lvl1pPr>
            <a:lvl2pPr lvl="1"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2pPr>
            <a:lvl3pPr lvl="2"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3pPr>
            <a:lvl4pPr lvl="3"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4pPr>
            <a:lvl5pPr lvl="4"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5pPr>
            <a:lvl6pPr lvl="5"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6pPr>
            <a:lvl7pPr lvl="6"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7pPr>
            <a:lvl8pPr lvl="7"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8pPr>
            <a:lvl9pPr lvl="8"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9pPr>
          </a:lstStyle>
          <a:p/>
        </p:txBody>
      </p:sp>
      <p:sp>
        <p:nvSpPr>
          <p:cNvPr id="678" name="Google Shape;678;p68"/>
          <p:cNvSpPr txBox="1"/>
          <p:nvPr>
            <p:ph idx="2" type="subTitle"/>
          </p:nvPr>
        </p:nvSpPr>
        <p:spPr>
          <a:xfrm>
            <a:off x="540000" y="2059113"/>
            <a:ext cx="3954600" cy="506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2500">
                <a:latin typeface="Lato Black"/>
                <a:ea typeface="Lato Black"/>
                <a:cs typeface="Lato Black"/>
                <a:sym typeface="Lato Black"/>
              </a:defRPr>
            </a:lvl1pPr>
            <a:lvl2pPr lvl="1" rtl="0" algn="r">
              <a:lnSpc>
                <a:spcPct val="100000"/>
              </a:lnSpc>
              <a:spcBef>
                <a:spcPts val="0"/>
              </a:spcBef>
              <a:spcAft>
                <a:spcPts val="0"/>
              </a:spcAft>
              <a:buClr>
                <a:schemeClr val="dk2"/>
              </a:buClr>
              <a:buSzPts val="1400"/>
              <a:buNone/>
              <a:defRPr/>
            </a:lvl2pPr>
            <a:lvl3pPr lvl="2" rtl="0" algn="r">
              <a:lnSpc>
                <a:spcPct val="100000"/>
              </a:lnSpc>
              <a:spcBef>
                <a:spcPts val="0"/>
              </a:spcBef>
              <a:spcAft>
                <a:spcPts val="0"/>
              </a:spcAft>
              <a:buClr>
                <a:schemeClr val="dk2"/>
              </a:buClr>
              <a:buSzPts val="1400"/>
              <a:buNone/>
              <a:defRPr/>
            </a:lvl3pPr>
            <a:lvl4pPr lvl="3" rtl="0" algn="r">
              <a:lnSpc>
                <a:spcPct val="100000"/>
              </a:lnSpc>
              <a:spcBef>
                <a:spcPts val="0"/>
              </a:spcBef>
              <a:spcAft>
                <a:spcPts val="0"/>
              </a:spcAft>
              <a:buClr>
                <a:schemeClr val="dk2"/>
              </a:buClr>
              <a:buSzPts val="1400"/>
              <a:buNone/>
              <a:defRPr/>
            </a:lvl4pPr>
            <a:lvl5pPr lvl="4" rtl="0" algn="r">
              <a:lnSpc>
                <a:spcPct val="100000"/>
              </a:lnSpc>
              <a:spcBef>
                <a:spcPts val="0"/>
              </a:spcBef>
              <a:spcAft>
                <a:spcPts val="0"/>
              </a:spcAft>
              <a:buClr>
                <a:schemeClr val="dk2"/>
              </a:buClr>
              <a:buSzPts val="1400"/>
              <a:buNone/>
              <a:defRPr/>
            </a:lvl5pPr>
            <a:lvl6pPr lvl="5" rtl="0" algn="r">
              <a:lnSpc>
                <a:spcPct val="100000"/>
              </a:lnSpc>
              <a:spcBef>
                <a:spcPts val="0"/>
              </a:spcBef>
              <a:spcAft>
                <a:spcPts val="0"/>
              </a:spcAft>
              <a:buClr>
                <a:schemeClr val="dk2"/>
              </a:buClr>
              <a:buSzPts val="1400"/>
              <a:buNone/>
              <a:defRPr/>
            </a:lvl6pPr>
            <a:lvl7pPr lvl="6" rtl="0" algn="r">
              <a:lnSpc>
                <a:spcPct val="100000"/>
              </a:lnSpc>
              <a:spcBef>
                <a:spcPts val="0"/>
              </a:spcBef>
              <a:spcAft>
                <a:spcPts val="0"/>
              </a:spcAft>
              <a:buClr>
                <a:schemeClr val="dk2"/>
              </a:buClr>
              <a:buSzPts val="1400"/>
              <a:buNone/>
              <a:defRPr/>
            </a:lvl7pPr>
            <a:lvl8pPr lvl="7" rtl="0" algn="r">
              <a:lnSpc>
                <a:spcPct val="100000"/>
              </a:lnSpc>
              <a:spcBef>
                <a:spcPts val="0"/>
              </a:spcBef>
              <a:spcAft>
                <a:spcPts val="0"/>
              </a:spcAft>
              <a:buClr>
                <a:schemeClr val="dk2"/>
              </a:buClr>
              <a:buSzPts val="1400"/>
              <a:buNone/>
              <a:defRPr/>
            </a:lvl8pPr>
            <a:lvl9pPr lvl="8" rtl="0" algn="r">
              <a:lnSpc>
                <a:spcPct val="100000"/>
              </a:lnSpc>
              <a:spcBef>
                <a:spcPts val="0"/>
              </a:spcBef>
              <a:spcAft>
                <a:spcPts val="0"/>
              </a:spcAft>
              <a:buClr>
                <a:schemeClr val="dk2"/>
              </a:buClr>
              <a:buSzPts val="1400"/>
              <a:buNone/>
              <a:defRPr/>
            </a:lvl9pPr>
          </a:lstStyle>
          <a:p/>
        </p:txBody>
      </p:sp>
      <p:sp>
        <p:nvSpPr>
          <p:cNvPr id="679" name="Google Shape;679;p68"/>
          <p:cNvSpPr txBox="1"/>
          <p:nvPr>
            <p:ph idx="3" type="subTitle"/>
          </p:nvPr>
        </p:nvSpPr>
        <p:spPr>
          <a:xfrm>
            <a:off x="5340450" y="1453288"/>
            <a:ext cx="25401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500"/>
              <a:buFont typeface="Poppins Medium"/>
              <a:buNone/>
              <a:defRPr/>
            </a:lvl1pPr>
            <a:lvl2pPr lvl="1"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2pPr>
            <a:lvl3pPr lvl="2"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3pPr>
            <a:lvl4pPr lvl="3"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4pPr>
            <a:lvl5pPr lvl="4"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5pPr>
            <a:lvl6pPr lvl="5"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6pPr>
            <a:lvl7pPr lvl="6"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7pPr>
            <a:lvl8pPr lvl="7"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8pPr>
            <a:lvl9pPr lvl="8"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9pPr>
          </a:lstStyle>
          <a:p/>
        </p:txBody>
      </p:sp>
      <p:sp>
        <p:nvSpPr>
          <p:cNvPr id="680" name="Google Shape;680;p68"/>
          <p:cNvSpPr txBox="1"/>
          <p:nvPr>
            <p:ph idx="4" type="subTitle"/>
          </p:nvPr>
        </p:nvSpPr>
        <p:spPr>
          <a:xfrm>
            <a:off x="4633200" y="2059113"/>
            <a:ext cx="3954600" cy="506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2500">
                <a:latin typeface="Lato Black"/>
                <a:ea typeface="Lato Black"/>
                <a:cs typeface="Lato Black"/>
                <a:sym typeface="Lato Black"/>
              </a:defRPr>
            </a:lvl1pPr>
            <a:lvl2pPr lvl="1" rtl="0" algn="r">
              <a:lnSpc>
                <a:spcPct val="100000"/>
              </a:lnSpc>
              <a:spcBef>
                <a:spcPts val="0"/>
              </a:spcBef>
              <a:spcAft>
                <a:spcPts val="0"/>
              </a:spcAft>
              <a:buClr>
                <a:schemeClr val="dk2"/>
              </a:buClr>
              <a:buSzPts val="1400"/>
              <a:buNone/>
              <a:defRPr/>
            </a:lvl2pPr>
            <a:lvl3pPr lvl="2" rtl="0" algn="r">
              <a:lnSpc>
                <a:spcPct val="100000"/>
              </a:lnSpc>
              <a:spcBef>
                <a:spcPts val="0"/>
              </a:spcBef>
              <a:spcAft>
                <a:spcPts val="0"/>
              </a:spcAft>
              <a:buClr>
                <a:schemeClr val="dk2"/>
              </a:buClr>
              <a:buSzPts val="1400"/>
              <a:buNone/>
              <a:defRPr/>
            </a:lvl3pPr>
            <a:lvl4pPr lvl="3" rtl="0" algn="r">
              <a:lnSpc>
                <a:spcPct val="100000"/>
              </a:lnSpc>
              <a:spcBef>
                <a:spcPts val="0"/>
              </a:spcBef>
              <a:spcAft>
                <a:spcPts val="0"/>
              </a:spcAft>
              <a:buClr>
                <a:schemeClr val="dk2"/>
              </a:buClr>
              <a:buSzPts val="1400"/>
              <a:buNone/>
              <a:defRPr/>
            </a:lvl4pPr>
            <a:lvl5pPr lvl="4" rtl="0" algn="r">
              <a:lnSpc>
                <a:spcPct val="100000"/>
              </a:lnSpc>
              <a:spcBef>
                <a:spcPts val="0"/>
              </a:spcBef>
              <a:spcAft>
                <a:spcPts val="0"/>
              </a:spcAft>
              <a:buClr>
                <a:schemeClr val="dk2"/>
              </a:buClr>
              <a:buSzPts val="1400"/>
              <a:buNone/>
              <a:defRPr/>
            </a:lvl5pPr>
            <a:lvl6pPr lvl="5" rtl="0" algn="r">
              <a:lnSpc>
                <a:spcPct val="100000"/>
              </a:lnSpc>
              <a:spcBef>
                <a:spcPts val="0"/>
              </a:spcBef>
              <a:spcAft>
                <a:spcPts val="0"/>
              </a:spcAft>
              <a:buClr>
                <a:schemeClr val="dk2"/>
              </a:buClr>
              <a:buSzPts val="1400"/>
              <a:buNone/>
              <a:defRPr/>
            </a:lvl6pPr>
            <a:lvl7pPr lvl="6" rtl="0" algn="r">
              <a:lnSpc>
                <a:spcPct val="100000"/>
              </a:lnSpc>
              <a:spcBef>
                <a:spcPts val="0"/>
              </a:spcBef>
              <a:spcAft>
                <a:spcPts val="0"/>
              </a:spcAft>
              <a:buClr>
                <a:schemeClr val="dk2"/>
              </a:buClr>
              <a:buSzPts val="1400"/>
              <a:buNone/>
              <a:defRPr/>
            </a:lvl7pPr>
            <a:lvl8pPr lvl="7" rtl="0" algn="r">
              <a:lnSpc>
                <a:spcPct val="100000"/>
              </a:lnSpc>
              <a:spcBef>
                <a:spcPts val="0"/>
              </a:spcBef>
              <a:spcAft>
                <a:spcPts val="0"/>
              </a:spcAft>
              <a:buClr>
                <a:schemeClr val="dk2"/>
              </a:buClr>
              <a:buSzPts val="1400"/>
              <a:buNone/>
              <a:defRPr/>
            </a:lvl8pPr>
            <a:lvl9pPr lvl="8" rtl="0" algn="r">
              <a:lnSpc>
                <a:spcPct val="100000"/>
              </a:lnSpc>
              <a:spcBef>
                <a:spcPts val="0"/>
              </a:spcBef>
              <a:spcAft>
                <a:spcPts val="0"/>
              </a:spcAft>
              <a:buClr>
                <a:schemeClr val="dk2"/>
              </a:buClr>
              <a:buSzPts val="1400"/>
              <a:buNone/>
              <a:defRPr/>
            </a:lvl9pPr>
          </a:lstStyle>
          <a:p/>
        </p:txBody>
      </p:sp>
      <p:sp>
        <p:nvSpPr>
          <p:cNvPr id="681" name="Google Shape;681;p68"/>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82" name="Google Shape;682;p68"/>
          <p:cNvSpPr/>
          <p:nvPr/>
        </p:nvSpPr>
        <p:spPr>
          <a:xfrm>
            <a:off x="0" y="3971975"/>
            <a:ext cx="9143689" cy="1171602"/>
          </a:xfrm>
          <a:custGeom>
            <a:rect b="b" l="l" r="r" t="t"/>
            <a:pathLst>
              <a:path extrusionOk="0" h="68756" w="285250">
                <a:moveTo>
                  <a:pt x="1" y="0"/>
                </a:moveTo>
                <a:lnTo>
                  <a:pt x="1" y="68672"/>
                </a:lnTo>
                <a:lnTo>
                  <a:pt x="285216" y="68756"/>
                </a:lnTo>
                <a:lnTo>
                  <a:pt x="2852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68"/>
          <p:cNvSpPr/>
          <p:nvPr/>
        </p:nvSpPr>
        <p:spPr>
          <a:xfrm>
            <a:off x="-19225" y="3482677"/>
            <a:ext cx="4196974" cy="506102"/>
          </a:xfrm>
          <a:custGeom>
            <a:rect b="b" l="l" r="r" t="t"/>
            <a:pathLst>
              <a:path extrusionOk="0" h="12238" w="107829">
                <a:moveTo>
                  <a:pt x="50077" y="1"/>
                </a:moveTo>
                <a:cubicBezTo>
                  <a:pt x="44205" y="1"/>
                  <a:pt x="31903" y="3984"/>
                  <a:pt x="28613" y="4351"/>
                </a:cubicBezTo>
                <a:cubicBezTo>
                  <a:pt x="28349" y="4380"/>
                  <a:pt x="28071" y="4392"/>
                  <a:pt x="27780" y="4392"/>
                </a:cubicBezTo>
                <a:cubicBezTo>
                  <a:pt x="24846" y="4392"/>
                  <a:pt x="20631" y="3089"/>
                  <a:pt x="17608" y="3089"/>
                </a:cubicBezTo>
                <a:cubicBezTo>
                  <a:pt x="16842" y="3089"/>
                  <a:pt x="16153" y="3173"/>
                  <a:pt x="15580" y="3382"/>
                </a:cubicBezTo>
                <a:cubicBezTo>
                  <a:pt x="12591" y="4489"/>
                  <a:pt x="1" y="12224"/>
                  <a:pt x="83" y="12224"/>
                </a:cubicBezTo>
                <a:cubicBezTo>
                  <a:pt x="84" y="12224"/>
                  <a:pt x="87" y="12223"/>
                  <a:pt x="91" y="12221"/>
                </a:cubicBezTo>
                <a:cubicBezTo>
                  <a:pt x="207" y="12157"/>
                  <a:pt x="10106" y="12134"/>
                  <a:pt x="23163" y="12134"/>
                </a:cubicBezTo>
                <a:cubicBezTo>
                  <a:pt x="43907" y="12134"/>
                  <a:pt x="72621" y="12190"/>
                  <a:pt x="82732" y="12221"/>
                </a:cubicBezTo>
                <a:lnTo>
                  <a:pt x="82732" y="12238"/>
                </a:lnTo>
                <a:lnTo>
                  <a:pt x="107828" y="12238"/>
                </a:lnTo>
                <a:cubicBezTo>
                  <a:pt x="107227" y="12204"/>
                  <a:pt x="82732" y="4351"/>
                  <a:pt x="82732" y="4351"/>
                </a:cubicBezTo>
                <a:cubicBezTo>
                  <a:pt x="82732" y="4351"/>
                  <a:pt x="56516" y="960"/>
                  <a:pt x="51520" y="107"/>
                </a:cubicBezTo>
                <a:cubicBezTo>
                  <a:pt x="51101" y="34"/>
                  <a:pt x="50616" y="1"/>
                  <a:pt x="500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68"/>
          <p:cNvSpPr/>
          <p:nvPr/>
        </p:nvSpPr>
        <p:spPr>
          <a:xfrm>
            <a:off x="4947025" y="3482675"/>
            <a:ext cx="3852461" cy="506102"/>
          </a:xfrm>
          <a:custGeom>
            <a:rect b="b" l="l" r="r" t="t"/>
            <a:pathLst>
              <a:path extrusionOk="0" h="12238" w="107829">
                <a:moveTo>
                  <a:pt x="50077" y="1"/>
                </a:moveTo>
                <a:cubicBezTo>
                  <a:pt x="44205" y="1"/>
                  <a:pt x="31903" y="3984"/>
                  <a:pt x="28613" y="4351"/>
                </a:cubicBezTo>
                <a:cubicBezTo>
                  <a:pt x="28349" y="4380"/>
                  <a:pt x="28071" y="4392"/>
                  <a:pt x="27780" y="4392"/>
                </a:cubicBezTo>
                <a:cubicBezTo>
                  <a:pt x="24846" y="4392"/>
                  <a:pt x="20631" y="3089"/>
                  <a:pt x="17608" y="3089"/>
                </a:cubicBezTo>
                <a:cubicBezTo>
                  <a:pt x="16842" y="3089"/>
                  <a:pt x="16153" y="3173"/>
                  <a:pt x="15580" y="3382"/>
                </a:cubicBezTo>
                <a:cubicBezTo>
                  <a:pt x="12591" y="4489"/>
                  <a:pt x="1" y="12224"/>
                  <a:pt x="83" y="12224"/>
                </a:cubicBezTo>
                <a:cubicBezTo>
                  <a:pt x="84" y="12224"/>
                  <a:pt x="87" y="12223"/>
                  <a:pt x="91" y="12221"/>
                </a:cubicBezTo>
                <a:cubicBezTo>
                  <a:pt x="207" y="12157"/>
                  <a:pt x="10106" y="12134"/>
                  <a:pt x="23163" y="12134"/>
                </a:cubicBezTo>
                <a:cubicBezTo>
                  <a:pt x="43907" y="12134"/>
                  <a:pt x="72621" y="12190"/>
                  <a:pt x="82732" y="12221"/>
                </a:cubicBezTo>
                <a:lnTo>
                  <a:pt x="82732" y="12238"/>
                </a:lnTo>
                <a:lnTo>
                  <a:pt x="107828" y="12238"/>
                </a:lnTo>
                <a:cubicBezTo>
                  <a:pt x="107227" y="12204"/>
                  <a:pt x="82732" y="4351"/>
                  <a:pt x="82732" y="4351"/>
                </a:cubicBezTo>
                <a:cubicBezTo>
                  <a:pt x="82732" y="4351"/>
                  <a:pt x="56516" y="960"/>
                  <a:pt x="51520" y="107"/>
                </a:cubicBezTo>
                <a:cubicBezTo>
                  <a:pt x="51101" y="34"/>
                  <a:pt x="50616" y="1"/>
                  <a:pt x="500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68"/>
          <p:cNvSpPr/>
          <p:nvPr/>
        </p:nvSpPr>
        <p:spPr>
          <a:xfrm>
            <a:off x="7717725" y="947163"/>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68"/>
          <p:cNvSpPr/>
          <p:nvPr/>
        </p:nvSpPr>
        <p:spPr>
          <a:xfrm>
            <a:off x="152850" y="2874925"/>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solidFill>
          <a:schemeClr val="dk1"/>
        </a:solidFill>
      </p:bgPr>
    </p:bg>
    <p:spTree>
      <p:nvGrpSpPr>
        <p:cNvPr id="688" name="Shape 688"/>
        <p:cNvGrpSpPr/>
        <p:nvPr/>
      </p:nvGrpSpPr>
      <p:grpSpPr>
        <a:xfrm>
          <a:off x="0" y="0"/>
          <a:ext cx="0" cy="0"/>
          <a:chOff x="0" y="0"/>
          <a:chExt cx="0" cy="0"/>
        </a:xfrm>
      </p:grpSpPr>
      <p:sp>
        <p:nvSpPr>
          <p:cNvPr id="689" name="Google Shape;689;p69"/>
          <p:cNvSpPr/>
          <p:nvPr/>
        </p:nvSpPr>
        <p:spPr>
          <a:xfrm>
            <a:off x="-1049989" y="1776166"/>
            <a:ext cx="10968630" cy="3749698"/>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 name="Google Shape;690;p69"/>
          <p:cNvGrpSpPr/>
          <p:nvPr/>
        </p:nvGrpSpPr>
        <p:grpSpPr>
          <a:xfrm>
            <a:off x="7927052" y="-114019"/>
            <a:ext cx="1252660" cy="1204643"/>
            <a:chOff x="7384701" y="199425"/>
            <a:chExt cx="1572114" cy="1511851"/>
          </a:xfrm>
        </p:grpSpPr>
        <p:sp>
          <p:nvSpPr>
            <p:cNvPr id="691" name="Google Shape;691;p69"/>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69"/>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69"/>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 name="Google Shape;694;p69"/>
          <p:cNvSpPr/>
          <p:nvPr/>
        </p:nvSpPr>
        <p:spPr>
          <a:xfrm>
            <a:off x="6033200" y="822325"/>
            <a:ext cx="2184917" cy="65711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69"/>
          <p:cNvSpPr txBox="1"/>
          <p:nvPr>
            <p:ph type="title"/>
          </p:nvPr>
        </p:nvSpPr>
        <p:spPr>
          <a:xfrm>
            <a:off x="547300" y="2299353"/>
            <a:ext cx="23415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696" name="Google Shape;696;p69"/>
          <p:cNvSpPr txBox="1"/>
          <p:nvPr>
            <p:ph idx="1" type="subTitle"/>
          </p:nvPr>
        </p:nvSpPr>
        <p:spPr>
          <a:xfrm>
            <a:off x="547396" y="2746028"/>
            <a:ext cx="2341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697" name="Google Shape;697;p69"/>
          <p:cNvSpPr txBox="1"/>
          <p:nvPr>
            <p:ph idx="2" type="title"/>
          </p:nvPr>
        </p:nvSpPr>
        <p:spPr>
          <a:xfrm>
            <a:off x="3349450" y="2299353"/>
            <a:ext cx="2441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698" name="Google Shape;698;p69"/>
          <p:cNvSpPr txBox="1"/>
          <p:nvPr>
            <p:ph idx="3" type="subTitle"/>
          </p:nvPr>
        </p:nvSpPr>
        <p:spPr>
          <a:xfrm>
            <a:off x="3401350" y="2746028"/>
            <a:ext cx="2341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699" name="Google Shape;699;p69"/>
          <p:cNvSpPr txBox="1"/>
          <p:nvPr>
            <p:ph idx="4" type="title"/>
          </p:nvPr>
        </p:nvSpPr>
        <p:spPr>
          <a:xfrm>
            <a:off x="6263200" y="2299353"/>
            <a:ext cx="23415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700" name="Google Shape;700;p69"/>
          <p:cNvSpPr txBox="1"/>
          <p:nvPr>
            <p:ph idx="5" type="subTitle"/>
          </p:nvPr>
        </p:nvSpPr>
        <p:spPr>
          <a:xfrm>
            <a:off x="6263200" y="2746028"/>
            <a:ext cx="2341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701" name="Google Shape;701;p69"/>
          <p:cNvSpPr txBox="1"/>
          <p:nvPr>
            <p:ph idx="6"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02" name="Google Shape;702;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2">
    <p:bg>
      <p:bgPr>
        <a:solidFill>
          <a:schemeClr val="dk1"/>
        </a:solidFill>
      </p:bgPr>
    </p:bg>
    <p:spTree>
      <p:nvGrpSpPr>
        <p:cNvPr id="703" name="Shape 703"/>
        <p:cNvGrpSpPr/>
        <p:nvPr/>
      </p:nvGrpSpPr>
      <p:grpSpPr>
        <a:xfrm>
          <a:off x="0" y="0"/>
          <a:ext cx="0" cy="0"/>
          <a:chOff x="0" y="0"/>
          <a:chExt cx="0" cy="0"/>
        </a:xfrm>
      </p:grpSpPr>
      <p:sp>
        <p:nvSpPr>
          <p:cNvPr id="704" name="Google Shape;704;p70"/>
          <p:cNvSpPr txBox="1"/>
          <p:nvPr>
            <p:ph type="title"/>
          </p:nvPr>
        </p:nvSpPr>
        <p:spPr>
          <a:xfrm>
            <a:off x="3350725" y="3195725"/>
            <a:ext cx="2441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Font typeface="Poppins Medium"/>
              <a:buNone/>
              <a:defRPr sz="2500">
                <a:latin typeface="Poppins Medium"/>
                <a:ea typeface="Poppins Medium"/>
                <a:cs typeface="Poppins Medium"/>
                <a:sym typeface="Poppins Medium"/>
              </a:defRPr>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705" name="Google Shape;705;p70"/>
          <p:cNvSpPr txBox="1"/>
          <p:nvPr>
            <p:ph idx="1" type="subTitle"/>
          </p:nvPr>
        </p:nvSpPr>
        <p:spPr>
          <a:xfrm>
            <a:off x="115672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accent1"/>
                </a:solidFill>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706" name="Google Shape;706;p70"/>
          <p:cNvSpPr txBox="1"/>
          <p:nvPr>
            <p:ph idx="2" type="subTitle"/>
          </p:nvPr>
        </p:nvSpPr>
        <p:spPr>
          <a:xfrm>
            <a:off x="379287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accent1"/>
                </a:solidFill>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707" name="Google Shape;707;p70"/>
          <p:cNvSpPr txBox="1"/>
          <p:nvPr>
            <p:ph idx="3" type="title"/>
          </p:nvPr>
        </p:nvSpPr>
        <p:spPr>
          <a:xfrm>
            <a:off x="5986450" y="3195725"/>
            <a:ext cx="2441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Font typeface="Poppins Medium"/>
              <a:buNone/>
              <a:defRPr sz="2500">
                <a:latin typeface="Poppins Medium"/>
                <a:ea typeface="Poppins Medium"/>
                <a:cs typeface="Poppins Medium"/>
                <a:sym typeface="Poppins Medium"/>
              </a:defRPr>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708" name="Google Shape;708;p70"/>
          <p:cNvSpPr txBox="1"/>
          <p:nvPr>
            <p:ph idx="4" type="subTitle"/>
          </p:nvPr>
        </p:nvSpPr>
        <p:spPr>
          <a:xfrm>
            <a:off x="642917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accent1"/>
                </a:solidFill>
              </a:defRPr>
            </a:lvl1pPr>
            <a:lvl2pPr lvl="1" rtl="0" algn="ctr">
              <a:lnSpc>
                <a:spcPct val="100000"/>
              </a:lnSpc>
              <a:spcBef>
                <a:spcPts val="160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709" name="Google Shape;709;p70"/>
          <p:cNvSpPr txBox="1"/>
          <p:nvPr>
            <p:ph idx="5"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10" name="Google Shape;710;p70"/>
          <p:cNvSpPr txBox="1"/>
          <p:nvPr>
            <p:ph idx="6" type="title"/>
          </p:nvPr>
        </p:nvSpPr>
        <p:spPr>
          <a:xfrm>
            <a:off x="715000" y="3195725"/>
            <a:ext cx="2441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Font typeface="Poppins Medium"/>
              <a:buNone/>
              <a:defRPr sz="2500">
                <a:latin typeface="Poppins Medium"/>
                <a:ea typeface="Poppins Medium"/>
                <a:cs typeface="Poppins Medium"/>
                <a:sym typeface="Poppins Medium"/>
              </a:defRPr>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711" name="Google Shape;711;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9">
    <p:bg>
      <p:bgPr>
        <a:solidFill>
          <a:schemeClr val="dk1"/>
        </a:solidFill>
      </p:bgPr>
    </p:bg>
    <p:spTree>
      <p:nvGrpSpPr>
        <p:cNvPr id="712" name="Shape 712"/>
        <p:cNvGrpSpPr/>
        <p:nvPr/>
      </p:nvGrpSpPr>
      <p:grpSpPr>
        <a:xfrm>
          <a:off x="0" y="0"/>
          <a:ext cx="0" cy="0"/>
          <a:chOff x="0" y="0"/>
          <a:chExt cx="0" cy="0"/>
        </a:xfrm>
      </p:grpSpPr>
      <p:sp>
        <p:nvSpPr>
          <p:cNvPr id="713" name="Google Shape;713;p71"/>
          <p:cNvSpPr/>
          <p:nvPr/>
        </p:nvSpPr>
        <p:spPr>
          <a:xfrm>
            <a:off x="-715524" y="356347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71"/>
          <p:cNvSpPr/>
          <p:nvPr/>
        </p:nvSpPr>
        <p:spPr>
          <a:xfrm>
            <a:off x="-665255" y="32306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71"/>
          <p:cNvSpPr/>
          <p:nvPr/>
        </p:nvSpPr>
        <p:spPr>
          <a:xfrm>
            <a:off x="5782950" y="5401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71"/>
          <p:cNvSpPr/>
          <p:nvPr/>
        </p:nvSpPr>
        <p:spPr>
          <a:xfrm>
            <a:off x="7619578" y="3652425"/>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71"/>
          <p:cNvSpPr/>
          <p:nvPr/>
        </p:nvSpPr>
        <p:spPr>
          <a:xfrm>
            <a:off x="6134550" y="3720899"/>
            <a:ext cx="2690954" cy="961790"/>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71"/>
          <p:cNvSpPr txBox="1"/>
          <p:nvPr>
            <p:ph type="title"/>
          </p:nvPr>
        </p:nvSpPr>
        <p:spPr>
          <a:xfrm>
            <a:off x="2197912" y="1658100"/>
            <a:ext cx="192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719" name="Google Shape;719;p71"/>
          <p:cNvSpPr txBox="1"/>
          <p:nvPr>
            <p:ph idx="1" type="subTitle"/>
          </p:nvPr>
        </p:nvSpPr>
        <p:spPr>
          <a:xfrm>
            <a:off x="2197812" y="2092225"/>
            <a:ext cx="1920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720" name="Google Shape;720;p71"/>
          <p:cNvSpPr txBox="1"/>
          <p:nvPr>
            <p:ph idx="2" type="title"/>
          </p:nvPr>
        </p:nvSpPr>
        <p:spPr>
          <a:xfrm>
            <a:off x="6152312" y="1658100"/>
            <a:ext cx="192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721" name="Google Shape;721;p71"/>
          <p:cNvSpPr txBox="1"/>
          <p:nvPr>
            <p:ph idx="3" type="subTitle"/>
          </p:nvPr>
        </p:nvSpPr>
        <p:spPr>
          <a:xfrm>
            <a:off x="6152312" y="2092225"/>
            <a:ext cx="1920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722" name="Google Shape;722;p71"/>
          <p:cNvSpPr txBox="1"/>
          <p:nvPr>
            <p:ph idx="4" type="title"/>
          </p:nvPr>
        </p:nvSpPr>
        <p:spPr>
          <a:xfrm>
            <a:off x="4175025" y="3250575"/>
            <a:ext cx="192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2pPr>
            <a:lvl3pPr lvl="2"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3pPr>
            <a:lvl4pPr lvl="3"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4pPr>
            <a:lvl5pPr lvl="4"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5pPr>
            <a:lvl6pPr lvl="5"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6pPr>
            <a:lvl7pPr lvl="6"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7pPr>
            <a:lvl8pPr lvl="7"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8pPr>
            <a:lvl9pPr lvl="8"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9pPr>
          </a:lstStyle>
          <a:p/>
        </p:txBody>
      </p:sp>
      <p:sp>
        <p:nvSpPr>
          <p:cNvPr id="723" name="Google Shape;723;p71"/>
          <p:cNvSpPr txBox="1"/>
          <p:nvPr>
            <p:ph idx="5" type="subTitle"/>
          </p:nvPr>
        </p:nvSpPr>
        <p:spPr>
          <a:xfrm>
            <a:off x="4174924" y="3684700"/>
            <a:ext cx="1920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724" name="Google Shape;724;p71"/>
          <p:cNvSpPr txBox="1"/>
          <p:nvPr>
            <p:ph idx="6"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25" name="Google Shape;725;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bg>
      <p:bgPr>
        <a:solidFill>
          <a:srgbClr val="9E9E9E">
            <a:alpha val="0"/>
          </a:srgbClr>
        </a:solidFill>
      </p:bgPr>
    </p:bg>
    <p:spTree>
      <p:nvGrpSpPr>
        <p:cNvPr id="90" name="Shape 90"/>
        <p:cNvGrpSpPr/>
        <p:nvPr/>
      </p:nvGrpSpPr>
      <p:grpSpPr>
        <a:xfrm>
          <a:off x="0" y="0"/>
          <a:ext cx="0" cy="0"/>
          <a:chOff x="0" y="0"/>
          <a:chExt cx="0" cy="0"/>
        </a:xfrm>
      </p:grpSpPr>
      <p:sp>
        <p:nvSpPr>
          <p:cNvPr id="91" name="Google Shape;91;p8"/>
          <p:cNvSpPr txBox="1"/>
          <p:nvPr>
            <p:ph type="title"/>
          </p:nvPr>
        </p:nvSpPr>
        <p:spPr>
          <a:xfrm>
            <a:off x="595069" y="340695"/>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2" name="Google Shape;92;p8"/>
          <p:cNvSpPr/>
          <p:nvPr/>
        </p:nvSpPr>
        <p:spPr>
          <a:xfrm>
            <a:off x="-715524" y="356347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8"/>
          <p:cNvSpPr/>
          <p:nvPr/>
        </p:nvSpPr>
        <p:spPr>
          <a:xfrm>
            <a:off x="-665255" y="32306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8"/>
          <p:cNvSpPr/>
          <p:nvPr/>
        </p:nvSpPr>
        <p:spPr>
          <a:xfrm>
            <a:off x="6980625" y="20587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29">
    <p:spTree>
      <p:nvGrpSpPr>
        <p:cNvPr id="726" name="Shape 726"/>
        <p:cNvGrpSpPr/>
        <p:nvPr/>
      </p:nvGrpSpPr>
      <p:grpSpPr>
        <a:xfrm>
          <a:off x="0" y="0"/>
          <a:ext cx="0" cy="0"/>
          <a:chOff x="0" y="0"/>
          <a:chExt cx="0" cy="0"/>
        </a:xfrm>
      </p:grpSpPr>
      <p:sp>
        <p:nvSpPr>
          <p:cNvPr id="727" name="Google Shape;727;p72"/>
          <p:cNvSpPr/>
          <p:nvPr/>
        </p:nvSpPr>
        <p:spPr>
          <a:xfrm>
            <a:off x="-715524" y="356347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72"/>
          <p:cNvSpPr/>
          <p:nvPr/>
        </p:nvSpPr>
        <p:spPr>
          <a:xfrm>
            <a:off x="-665255" y="32306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72"/>
          <p:cNvSpPr/>
          <p:nvPr/>
        </p:nvSpPr>
        <p:spPr>
          <a:xfrm>
            <a:off x="6193475" y="10381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72"/>
          <p:cNvSpPr/>
          <p:nvPr/>
        </p:nvSpPr>
        <p:spPr>
          <a:xfrm>
            <a:off x="7619578" y="3652425"/>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72"/>
          <p:cNvSpPr/>
          <p:nvPr/>
        </p:nvSpPr>
        <p:spPr>
          <a:xfrm>
            <a:off x="6134550" y="3720899"/>
            <a:ext cx="2690954" cy="961790"/>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72"/>
          <p:cNvSpPr txBox="1"/>
          <p:nvPr>
            <p:ph type="title"/>
          </p:nvPr>
        </p:nvSpPr>
        <p:spPr>
          <a:xfrm>
            <a:off x="4462700" y="1545225"/>
            <a:ext cx="192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733" name="Google Shape;733;p72"/>
          <p:cNvSpPr txBox="1"/>
          <p:nvPr>
            <p:ph idx="1" type="subTitle"/>
          </p:nvPr>
        </p:nvSpPr>
        <p:spPr>
          <a:xfrm>
            <a:off x="4462600" y="1979350"/>
            <a:ext cx="1920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734" name="Google Shape;734;p72"/>
          <p:cNvSpPr txBox="1"/>
          <p:nvPr>
            <p:ph idx="2" type="title"/>
          </p:nvPr>
        </p:nvSpPr>
        <p:spPr>
          <a:xfrm>
            <a:off x="6122800" y="2950050"/>
            <a:ext cx="192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735" name="Google Shape;735;p72"/>
          <p:cNvSpPr txBox="1"/>
          <p:nvPr>
            <p:ph idx="3" type="subTitle"/>
          </p:nvPr>
        </p:nvSpPr>
        <p:spPr>
          <a:xfrm>
            <a:off x="6122800" y="3384175"/>
            <a:ext cx="1920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736" name="Google Shape;736;p72"/>
          <p:cNvSpPr txBox="1"/>
          <p:nvPr>
            <p:ph idx="4" type="title"/>
          </p:nvPr>
        </p:nvSpPr>
        <p:spPr>
          <a:xfrm>
            <a:off x="2802587" y="2928100"/>
            <a:ext cx="192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2pPr>
            <a:lvl3pPr lvl="2"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3pPr>
            <a:lvl4pPr lvl="3"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4pPr>
            <a:lvl5pPr lvl="4"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5pPr>
            <a:lvl6pPr lvl="5"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6pPr>
            <a:lvl7pPr lvl="6"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7pPr>
            <a:lvl8pPr lvl="7"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8pPr>
            <a:lvl9pPr lvl="8"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9pPr>
          </a:lstStyle>
          <a:p/>
        </p:txBody>
      </p:sp>
      <p:sp>
        <p:nvSpPr>
          <p:cNvPr id="737" name="Google Shape;737;p72"/>
          <p:cNvSpPr txBox="1"/>
          <p:nvPr>
            <p:ph idx="5" type="subTitle"/>
          </p:nvPr>
        </p:nvSpPr>
        <p:spPr>
          <a:xfrm>
            <a:off x="2802487" y="3362225"/>
            <a:ext cx="1920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738" name="Google Shape;738;p72"/>
          <p:cNvSpPr txBox="1"/>
          <p:nvPr>
            <p:ph idx="6" type="title"/>
          </p:nvPr>
        </p:nvSpPr>
        <p:spPr>
          <a:xfrm>
            <a:off x="582325" y="334325"/>
            <a:ext cx="80217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39" name="Google Shape;739;p72"/>
          <p:cNvSpPr txBox="1"/>
          <p:nvPr>
            <p:ph idx="7" type="title"/>
          </p:nvPr>
        </p:nvSpPr>
        <p:spPr>
          <a:xfrm>
            <a:off x="1142750" y="1573413"/>
            <a:ext cx="192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740" name="Google Shape;740;p72"/>
          <p:cNvSpPr txBox="1"/>
          <p:nvPr>
            <p:ph idx="8" type="subTitle"/>
          </p:nvPr>
        </p:nvSpPr>
        <p:spPr>
          <a:xfrm>
            <a:off x="1142650" y="2007538"/>
            <a:ext cx="1920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741" name="Google Shape;741;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solidFill>
          <a:schemeClr val="dk1"/>
        </a:solidFill>
      </p:bgPr>
    </p:bg>
    <p:spTree>
      <p:nvGrpSpPr>
        <p:cNvPr id="742" name="Shape 742"/>
        <p:cNvGrpSpPr/>
        <p:nvPr/>
      </p:nvGrpSpPr>
      <p:grpSpPr>
        <a:xfrm>
          <a:off x="0" y="0"/>
          <a:ext cx="0" cy="0"/>
          <a:chOff x="0" y="0"/>
          <a:chExt cx="0" cy="0"/>
        </a:xfrm>
      </p:grpSpPr>
      <p:sp>
        <p:nvSpPr>
          <p:cNvPr id="743" name="Google Shape;743;p73"/>
          <p:cNvSpPr/>
          <p:nvPr/>
        </p:nvSpPr>
        <p:spPr>
          <a:xfrm flipH="1">
            <a:off x="6940649" y="797500"/>
            <a:ext cx="2734352" cy="912069"/>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73"/>
          <p:cNvSpPr/>
          <p:nvPr/>
        </p:nvSpPr>
        <p:spPr>
          <a:xfrm>
            <a:off x="536390" y="4330983"/>
            <a:ext cx="1808679" cy="602561"/>
          </a:xfrm>
          <a:custGeom>
            <a:rect b="b" l="l" r="r" t="t"/>
            <a:pathLst>
              <a:path extrusionOk="0" h="18748" w="56275">
                <a:moveTo>
                  <a:pt x="49858" y="12566"/>
                </a:moveTo>
                <a:cubicBezTo>
                  <a:pt x="49792" y="9107"/>
                  <a:pt x="46600" y="6333"/>
                  <a:pt x="42657" y="6333"/>
                </a:cubicBezTo>
                <a:cubicBezTo>
                  <a:pt x="41955" y="6333"/>
                  <a:pt x="41253" y="6417"/>
                  <a:pt x="40568" y="6601"/>
                </a:cubicBezTo>
                <a:cubicBezTo>
                  <a:pt x="39198" y="2607"/>
                  <a:pt x="35372" y="1"/>
                  <a:pt x="31161" y="151"/>
                </a:cubicBezTo>
                <a:cubicBezTo>
                  <a:pt x="26951" y="318"/>
                  <a:pt x="23325" y="3209"/>
                  <a:pt x="22273" y="7302"/>
                </a:cubicBezTo>
                <a:cubicBezTo>
                  <a:pt x="20986" y="6651"/>
                  <a:pt x="19582" y="6317"/>
                  <a:pt x="18162" y="6333"/>
                </a:cubicBezTo>
                <a:cubicBezTo>
                  <a:pt x="14520" y="6333"/>
                  <a:pt x="11479" y="8372"/>
                  <a:pt x="10643" y="11129"/>
                </a:cubicBezTo>
                <a:cubicBezTo>
                  <a:pt x="4662" y="11346"/>
                  <a:pt x="0" y="13167"/>
                  <a:pt x="0" y="15373"/>
                </a:cubicBezTo>
                <a:cubicBezTo>
                  <a:pt x="0" y="18748"/>
                  <a:pt x="56258" y="16225"/>
                  <a:pt x="56258" y="14905"/>
                </a:cubicBezTo>
                <a:cubicBezTo>
                  <a:pt x="56274" y="13735"/>
                  <a:pt x="53501" y="12766"/>
                  <a:pt x="49858" y="12566"/>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73"/>
          <p:cNvSpPr/>
          <p:nvPr/>
        </p:nvSpPr>
        <p:spPr>
          <a:xfrm>
            <a:off x="1434301" y="4428717"/>
            <a:ext cx="1808679" cy="602561"/>
          </a:xfrm>
          <a:custGeom>
            <a:rect b="b" l="l" r="r" t="t"/>
            <a:pathLst>
              <a:path extrusionOk="0" h="18748" w="56275">
                <a:moveTo>
                  <a:pt x="49859" y="12565"/>
                </a:moveTo>
                <a:cubicBezTo>
                  <a:pt x="49792" y="9123"/>
                  <a:pt x="46600" y="6333"/>
                  <a:pt x="42657" y="6333"/>
                </a:cubicBezTo>
                <a:cubicBezTo>
                  <a:pt x="41955" y="6333"/>
                  <a:pt x="41254" y="6433"/>
                  <a:pt x="40569" y="6617"/>
                </a:cubicBezTo>
                <a:cubicBezTo>
                  <a:pt x="39198" y="2624"/>
                  <a:pt x="35372" y="0"/>
                  <a:pt x="31162" y="151"/>
                </a:cubicBezTo>
                <a:cubicBezTo>
                  <a:pt x="26951" y="318"/>
                  <a:pt x="23325" y="3225"/>
                  <a:pt x="22273" y="7302"/>
                </a:cubicBezTo>
                <a:cubicBezTo>
                  <a:pt x="20986" y="6650"/>
                  <a:pt x="19583" y="6333"/>
                  <a:pt x="18162" y="6333"/>
                </a:cubicBezTo>
                <a:cubicBezTo>
                  <a:pt x="14537" y="6333"/>
                  <a:pt x="11496" y="8388"/>
                  <a:pt x="10660" y="11145"/>
                </a:cubicBezTo>
                <a:cubicBezTo>
                  <a:pt x="4679" y="11345"/>
                  <a:pt x="0" y="13167"/>
                  <a:pt x="0" y="15372"/>
                </a:cubicBezTo>
                <a:cubicBezTo>
                  <a:pt x="0" y="18747"/>
                  <a:pt x="56275" y="16241"/>
                  <a:pt x="56275" y="14921"/>
                </a:cubicBezTo>
                <a:cubicBezTo>
                  <a:pt x="56275" y="13752"/>
                  <a:pt x="53501" y="12766"/>
                  <a:pt x="49859" y="1256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73"/>
          <p:cNvSpPr txBox="1"/>
          <p:nvPr>
            <p:ph idx="1" type="subTitle"/>
          </p:nvPr>
        </p:nvSpPr>
        <p:spPr>
          <a:xfrm>
            <a:off x="1263325" y="2309300"/>
            <a:ext cx="1850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747" name="Google Shape;747;p73"/>
          <p:cNvSpPr txBox="1"/>
          <p:nvPr>
            <p:ph idx="2" type="subTitle"/>
          </p:nvPr>
        </p:nvSpPr>
        <p:spPr>
          <a:xfrm>
            <a:off x="4020725" y="2309300"/>
            <a:ext cx="1818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748" name="Google Shape;748;p73"/>
          <p:cNvSpPr txBox="1"/>
          <p:nvPr>
            <p:ph idx="3" type="subTitle"/>
          </p:nvPr>
        </p:nvSpPr>
        <p:spPr>
          <a:xfrm>
            <a:off x="1263325" y="3560450"/>
            <a:ext cx="1850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749" name="Google Shape;749;p73"/>
          <p:cNvSpPr txBox="1"/>
          <p:nvPr>
            <p:ph idx="4" type="subTitle"/>
          </p:nvPr>
        </p:nvSpPr>
        <p:spPr>
          <a:xfrm>
            <a:off x="4020725" y="3560450"/>
            <a:ext cx="1818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750" name="Google Shape;750;p73"/>
          <p:cNvSpPr txBox="1"/>
          <p:nvPr>
            <p:ph idx="5" type="subTitle"/>
          </p:nvPr>
        </p:nvSpPr>
        <p:spPr>
          <a:xfrm>
            <a:off x="6748125" y="2309300"/>
            <a:ext cx="1818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751" name="Google Shape;751;p73"/>
          <p:cNvSpPr txBox="1"/>
          <p:nvPr>
            <p:ph idx="6" type="subTitle"/>
          </p:nvPr>
        </p:nvSpPr>
        <p:spPr>
          <a:xfrm>
            <a:off x="6748125" y="3560450"/>
            <a:ext cx="1818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752" name="Google Shape;752;p73"/>
          <p:cNvSpPr txBox="1"/>
          <p:nvPr>
            <p:ph type="title"/>
          </p:nvPr>
        </p:nvSpPr>
        <p:spPr>
          <a:xfrm>
            <a:off x="1263325" y="1941650"/>
            <a:ext cx="1850400" cy="414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753" name="Google Shape;753;p73"/>
          <p:cNvSpPr txBox="1"/>
          <p:nvPr>
            <p:ph idx="7" type="title"/>
          </p:nvPr>
        </p:nvSpPr>
        <p:spPr>
          <a:xfrm>
            <a:off x="4020725" y="1941650"/>
            <a:ext cx="1818300" cy="414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754" name="Google Shape;754;p73"/>
          <p:cNvSpPr txBox="1"/>
          <p:nvPr>
            <p:ph idx="8" type="title"/>
          </p:nvPr>
        </p:nvSpPr>
        <p:spPr>
          <a:xfrm>
            <a:off x="1263325" y="3179350"/>
            <a:ext cx="1850400" cy="4536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755" name="Google Shape;755;p73"/>
          <p:cNvSpPr txBox="1"/>
          <p:nvPr>
            <p:ph idx="9" type="title"/>
          </p:nvPr>
        </p:nvSpPr>
        <p:spPr>
          <a:xfrm>
            <a:off x="4020725" y="3179350"/>
            <a:ext cx="1818300" cy="4536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756" name="Google Shape;756;p73"/>
          <p:cNvSpPr txBox="1"/>
          <p:nvPr>
            <p:ph idx="13" type="title"/>
          </p:nvPr>
        </p:nvSpPr>
        <p:spPr>
          <a:xfrm>
            <a:off x="6748125" y="1941650"/>
            <a:ext cx="1818300" cy="414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757" name="Google Shape;757;p73"/>
          <p:cNvSpPr txBox="1"/>
          <p:nvPr>
            <p:ph idx="14" type="title"/>
          </p:nvPr>
        </p:nvSpPr>
        <p:spPr>
          <a:xfrm>
            <a:off x="6748125" y="3179350"/>
            <a:ext cx="1818300" cy="4536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758" name="Google Shape;758;p73"/>
          <p:cNvSpPr txBox="1"/>
          <p:nvPr>
            <p:ph idx="15"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59" name="Google Shape;759;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BLANK_1_1_1_1_1_1">
    <p:bg>
      <p:bgPr>
        <a:solidFill>
          <a:schemeClr val="dk1"/>
        </a:solidFill>
      </p:bgPr>
    </p:bg>
    <p:spTree>
      <p:nvGrpSpPr>
        <p:cNvPr id="760" name="Shape 760"/>
        <p:cNvGrpSpPr/>
        <p:nvPr/>
      </p:nvGrpSpPr>
      <p:grpSpPr>
        <a:xfrm>
          <a:off x="0" y="0"/>
          <a:ext cx="0" cy="0"/>
          <a:chOff x="0" y="0"/>
          <a:chExt cx="0" cy="0"/>
        </a:xfrm>
      </p:grpSpPr>
      <p:sp>
        <p:nvSpPr>
          <p:cNvPr id="761" name="Google Shape;761;p74"/>
          <p:cNvSpPr/>
          <p:nvPr/>
        </p:nvSpPr>
        <p:spPr>
          <a:xfrm flipH="1">
            <a:off x="-3492100" y="2702094"/>
            <a:ext cx="9840760" cy="3282519"/>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74"/>
          <p:cNvSpPr/>
          <p:nvPr/>
        </p:nvSpPr>
        <p:spPr>
          <a:xfrm flipH="1">
            <a:off x="2948086" y="3849819"/>
            <a:ext cx="7568678" cy="258740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74"/>
          <p:cNvSpPr/>
          <p:nvPr/>
        </p:nvSpPr>
        <p:spPr>
          <a:xfrm flipH="1">
            <a:off x="6719333" y="3273250"/>
            <a:ext cx="3719855" cy="1858917"/>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74"/>
          <p:cNvSpPr txBox="1"/>
          <p:nvPr>
            <p:ph hasCustomPrompt="1" type="title"/>
          </p:nvPr>
        </p:nvSpPr>
        <p:spPr>
          <a:xfrm>
            <a:off x="1284000" y="435225"/>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000"/>
              <a:buNone/>
              <a:defRPr sz="60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765" name="Google Shape;765;p74"/>
          <p:cNvSpPr txBox="1"/>
          <p:nvPr>
            <p:ph idx="1" type="subTitle"/>
          </p:nvPr>
        </p:nvSpPr>
        <p:spPr>
          <a:xfrm>
            <a:off x="1284000" y="1293650"/>
            <a:ext cx="65760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lvl1pPr>
            <a:lvl2pPr lvl="1" rtl="0" algn="ctr">
              <a:lnSpc>
                <a:spcPct val="100000"/>
              </a:lnSpc>
              <a:spcBef>
                <a:spcPts val="0"/>
              </a:spcBef>
              <a:spcAft>
                <a:spcPts val="0"/>
              </a:spcAft>
              <a:buClr>
                <a:schemeClr val="dk2"/>
              </a:buClr>
              <a:buSzPts val="1400"/>
              <a:buNone/>
              <a:defRPr/>
            </a:lvl2pPr>
            <a:lvl3pPr lvl="2" rtl="0" algn="ctr">
              <a:lnSpc>
                <a:spcPct val="100000"/>
              </a:lnSpc>
              <a:spcBef>
                <a:spcPts val="0"/>
              </a:spcBef>
              <a:spcAft>
                <a:spcPts val="0"/>
              </a:spcAft>
              <a:buClr>
                <a:schemeClr val="dk2"/>
              </a:buClr>
              <a:buSzPts val="1400"/>
              <a:buNone/>
              <a:defRPr/>
            </a:lvl3pPr>
            <a:lvl4pPr lvl="3" rtl="0" algn="ctr">
              <a:lnSpc>
                <a:spcPct val="100000"/>
              </a:lnSpc>
              <a:spcBef>
                <a:spcPts val="0"/>
              </a:spcBef>
              <a:spcAft>
                <a:spcPts val="0"/>
              </a:spcAft>
              <a:buClr>
                <a:schemeClr val="dk2"/>
              </a:buClr>
              <a:buSzPts val="1400"/>
              <a:buNone/>
              <a:defRPr/>
            </a:lvl4pPr>
            <a:lvl5pPr lvl="4" rtl="0" algn="ctr">
              <a:lnSpc>
                <a:spcPct val="100000"/>
              </a:lnSpc>
              <a:spcBef>
                <a:spcPts val="0"/>
              </a:spcBef>
              <a:spcAft>
                <a:spcPts val="0"/>
              </a:spcAft>
              <a:buClr>
                <a:schemeClr val="dk2"/>
              </a:buClr>
              <a:buSzPts val="1400"/>
              <a:buNone/>
              <a:defRPr/>
            </a:lvl5pPr>
            <a:lvl6pPr lvl="5" rtl="0" algn="ctr">
              <a:lnSpc>
                <a:spcPct val="100000"/>
              </a:lnSpc>
              <a:spcBef>
                <a:spcPts val="0"/>
              </a:spcBef>
              <a:spcAft>
                <a:spcPts val="0"/>
              </a:spcAft>
              <a:buClr>
                <a:schemeClr val="dk2"/>
              </a:buClr>
              <a:buSzPts val="1400"/>
              <a:buNone/>
              <a:defRPr/>
            </a:lvl6pPr>
            <a:lvl7pPr lvl="6" rtl="0" algn="ctr">
              <a:lnSpc>
                <a:spcPct val="100000"/>
              </a:lnSpc>
              <a:spcBef>
                <a:spcPts val="0"/>
              </a:spcBef>
              <a:spcAft>
                <a:spcPts val="0"/>
              </a:spcAft>
              <a:buClr>
                <a:schemeClr val="dk2"/>
              </a:buClr>
              <a:buSzPts val="1400"/>
              <a:buNone/>
              <a:defRPr/>
            </a:lvl7pPr>
            <a:lvl8pPr lvl="7" rtl="0" algn="ctr">
              <a:lnSpc>
                <a:spcPct val="100000"/>
              </a:lnSpc>
              <a:spcBef>
                <a:spcPts val="0"/>
              </a:spcBef>
              <a:spcAft>
                <a:spcPts val="0"/>
              </a:spcAft>
              <a:buClr>
                <a:schemeClr val="dk2"/>
              </a:buClr>
              <a:buSzPts val="1400"/>
              <a:buNone/>
              <a:defRPr/>
            </a:lvl8pPr>
            <a:lvl9pPr lvl="8" rtl="0" algn="ctr">
              <a:lnSpc>
                <a:spcPct val="100000"/>
              </a:lnSpc>
              <a:spcBef>
                <a:spcPts val="0"/>
              </a:spcBef>
              <a:spcAft>
                <a:spcPts val="0"/>
              </a:spcAft>
              <a:buClr>
                <a:schemeClr val="dk2"/>
              </a:buClr>
              <a:buSzPts val="1400"/>
              <a:buNone/>
              <a:defRPr/>
            </a:lvl9pPr>
          </a:lstStyle>
          <a:p/>
        </p:txBody>
      </p:sp>
      <p:sp>
        <p:nvSpPr>
          <p:cNvPr id="766" name="Google Shape;766;p74"/>
          <p:cNvSpPr txBox="1"/>
          <p:nvPr>
            <p:ph hasCustomPrompt="1" idx="2" type="title"/>
          </p:nvPr>
        </p:nvSpPr>
        <p:spPr>
          <a:xfrm>
            <a:off x="1284000" y="1943750"/>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000"/>
              <a:buNone/>
              <a:defRPr sz="60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767" name="Google Shape;767;p74"/>
          <p:cNvSpPr txBox="1"/>
          <p:nvPr>
            <p:ph idx="3" type="subTitle"/>
          </p:nvPr>
        </p:nvSpPr>
        <p:spPr>
          <a:xfrm>
            <a:off x="1284000" y="2802175"/>
            <a:ext cx="65760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lvl1pPr>
            <a:lvl2pPr lvl="1" rtl="0" algn="ctr">
              <a:lnSpc>
                <a:spcPct val="100000"/>
              </a:lnSpc>
              <a:spcBef>
                <a:spcPts val="0"/>
              </a:spcBef>
              <a:spcAft>
                <a:spcPts val="0"/>
              </a:spcAft>
              <a:buClr>
                <a:schemeClr val="dk2"/>
              </a:buClr>
              <a:buSzPts val="1400"/>
              <a:buNone/>
              <a:defRPr/>
            </a:lvl2pPr>
            <a:lvl3pPr lvl="2" rtl="0" algn="ctr">
              <a:lnSpc>
                <a:spcPct val="100000"/>
              </a:lnSpc>
              <a:spcBef>
                <a:spcPts val="0"/>
              </a:spcBef>
              <a:spcAft>
                <a:spcPts val="0"/>
              </a:spcAft>
              <a:buClr>
                <a:schemeClr val="dk2"/>
              </a:buClr>
              <a:buSzPts val="1400"/>
              <a:buNone/>
              <a:defRPr/>
            </a:lvl3pPr>
            <a:lvl4pPr lvl="3" rtl="0" algn="ctr">
              <a:lnSpc>
                <a:spcPct val="100000"/>
              </a:lnSpc>
              <a:spcBef>
                <a:spcPts val="0"/>
              </a:spcBef>
              <a:spcAft>
                <a:spcPts val="0"/>
              </a:spcAft>
              <a:buClr>
                <a:schemeClr val="dk2"/>
              </a:buClr>
              <a:buSzPts val="1400"/>
              <a:buNone/>
              <a:defRPr/>
            </a:lvl4pPr>
            <a:lvl5pPr lvl="4" rtl="0" algn="ctr">
              <a:lnSpc>
                <a:spcPct val="100000"/>
              </a:lnSpc>
              <a:spcBef>
                <a:spcPts val="0"/>
              </a:spcBef>
              <a:spcAft>
                <a:spcPts val="0"/>
              </a:spcAft>
              <a:buClr>
                <a:schemeClr val="dk2"/>
              </a:buClr>
              <a:buSzPts val="1400"/>
              <a:buNone/>
              <a:defRPr/>
            </a:lvl5pPr>
            <a:lvl6pPr lvl="5" rtl="0" algn="ctr">
              <a:lnSpc>
                <a:spcPct val="100000"/>
              </a:lnSpc>
              <a:spcBef>
                <a:spcPts val="0"/>
              </a:spcBef>
              <a:spcAft>
                <a:spcPts val="0"/>
              </a:spcAft>
              <a:buClr>
                <a:schemeClr val="dk2"/>
              </a:buClr>
              <a:buSzPts val="1400"/>
              <a:buNone/>
              <a:defRPr/>
            </a:lvl6pPr>
            <a:lvl7pPr lvl="6" rtl="0" algn="ctr">
              <a:lnSpc>
                <a:spcPct val="100000"/>
              </a:lnSpc>
              <a:spcBef>
                <a:spcPts val="0"/>
              </a:spcBef>
              <a:spcAft>
                <a:spcPts val="0"/>
              </a:spcAft>
              <a:buClr>
                <a:schemeClr val="dk2"/>
              </a:buClr>
              <a:buSzPts val="1400"/>
              <a:buNone/>
              <a:defRPr/>
            </a:lvl7pPr>
            <a:lvl8pPr lvl="7" rtl="0" algn="ctr">
              <a:lnSpc>
                <a:spcPct val="100000"/>
              </a:lnSpc>
              <a:spcBef>
                <a:spcPts val="0"/>
              </a:spcBef>
              <a:spcAft>
                <a:spcPts val="0"/>
              </a:spcAft>
              <a:buClr>
                <a:schemeClr val="dk2"/>
              </a:buClr>
              <a:buSzPts val="1400"/>
              <a:buNone/>
              <a:defRPr/>
            </a:lvl8pPr>
            <a:lvl9pPr lvl="8" rtl="0" algn="ctr">
              <a:lnSpc>
                <a:spcPct val="100000"/>
              </a:lnSpc>
              <a:spcBef>
                <a:spcPts val="0"/>
              </a:spcBef>
              <a:spcAft>
                <a:spcPts val="0"/>
              </a:spcAft>
              <a:buClr>
                <a:schemeClr val="dk2"/>
              </a:buClr>
              <a:buSzPts val="1400"/>
              <a:buNone/>
              <a:defRPr/>
            </a:lvl9pPr>
          </a:lstStyle>
          <a:p/>
        </p:txBody>
      </p:sp>
      <p:sp>
        <p:nvSpPr>
          <p:cNvPr id="768" name="Google Shape;768;p74"/>
          <p:cNvSpPr txBox="1"/>
          <p:nvPr>
            <p:ph hasCustomPrompt="1" idx="4" type="title"/>
          </p:nvPr>
        </p:nvSpPr>
        <p:spPr>
          <a:xfrm>
            <a:off x="1284000" y="3452288"/>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000"/>
              <a:buNone/>
              <a:defRPr sz="60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769" name="Google Shape;769;p74"/>
          <p:cNvSpPr txBox="1"/>
          <p:nvPr>
            <p:ph idx="5" type="subTitle"/>
          </p:nvPr>
        </p:nvSpPr>
        <p:spPr>
          <a:xfrm>
            <a:off x="1284000" y="4310713"/>
            <a:ext cx="65760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lvl1pPr>
            <a:lvl2pPr lvl="1" rtl="0" algn="ctr">
              <a:lnSpc>
                <a:spcPct val="100000"/>
              </a:lnSpc>
              <a:spcBef>
                <a:spcPts val="0"/>
              </a:spcBef>
              <a:spcAft>
                <a:spcPts val="0"/>
              </a:spcAft>
              <a:buClr>
                <a:schemeClr val="dk2"/>
              </a:buClr>
              <a:buSzPts val="1400"/>
              <a:buNone/>
              <a:defRPr/>
            </a:lvl2pPr>
            <a:lvl3pPr lvl="2" rtl="0" algn="ctr">
              <a:lnSpc>
                <a:spcPct val="100000"/>
              </a:lnSpc>
              <a:spcBef>
                <a:spcPts val="0"/>
              </a:spcBef>
              <a:spcAft>
                <a:spcPts val="0"/>
              </a:spcAft>
              <a:buClr>
                <a:schemeClr val="dk2"/>
              </a:buClr>
              <a:buSzPts val="1400"/>
              <a:buNone/>
              <a:defRPr/>
            </a:lvl3pPr>
            <a:lvl4pPr lvl="3" rtl="0" algn="ctr">
              <a:lnSpc>
                <a:spcPct val="100000"/>
              </a:lnSpc>
              <a:spcBef>
                <a:spcPts val="0"/>
              </a:spcBef>
              <a:spcAft>
                <a:spcPts val="0"/>
              </a:spcAft>
              <a:buClr>
                <a:schemeClr val="dk2"/>
              </a:buClr>
              <a:buSzPts val="1400"/>
              <a:buNone/>
              <a:defRPr/>
            </a:lvl4pPr>
            <a:lvl5pPr lvl="4" rtl="0" algn="ctr">
              <a:lnSpc>
                <a:spcPct val="100000"/>
              </a:lnSpc>
              <a:spcBef>
                <a:spcPts val="0"/>
              </a:spcBef>
              <a:spcAft>
                <a:spcPts val="0"/>
              </a:spcAft>
              <a:buClr>
                <a:schemeClr val="dk2"/>
              </a:buClr>
              <a:buSzPts val="1400"/>
              <a:buNone/>
              <a:defRPr/>
            </a:lvl5pPr>
            <a:lvl6pPr lvl="5" rtl="0" algn="ctr">
              <a:lnSpc>
                <a:spcPct val="100000"/>
              </a:lnSpc>
              <a:spcBef>
                <a:spcPts val="0"/>
              </a:spcBef>
              <a:spcAft>
                <a:spcPts val="0"/>
              </a:spcAft>
              <a:buClr>
                <a:schemeClr val="dk2"/>
              </a:buClr>
              <a:buSzPts val="1400"/>
              <a:buNone/>
              <a:defRPr/>
            </a:lvl6pPr>
            <a:lvl7pPr lvl="6" rtl="0" algn="ctr">
              <a:lnSpc>
                <a:spcPct val="100000"/>
              </a:lnSpc>
              <a:spcBef>
                <a:spcPts val="0"/>
              </a:spcBef>
              <a:spcAft>
                <a:spcPts val="0"/>
              </a:spcAft>
              <a:buClr>
                <a:schemeClr val="dk2"/>
              </a:buClr>
              <a:buSzPts val="1400"/>
              <a:buNone/>
              <a:defRPr/>
            </a:lvl7pPr>
            <a:lvl8pPr lvl="7" rtl="0" algn="ctr">
              <a:lnSpc>
                <a:spcPct val="100000"/>
              </a:lnSpc>
              <a:spcBef>
                <a:spcPts val="0"/>
              </a:spcBef>
              <a:spcAft>
                <a:spcPts val="0"/>
              </a:spcAft>
              <a:buClr>
                <a:schemeClr val="dk2"/>
              </a:buClr>
              <a:buSzPts val="1400"/>
              <a:buNone/>
              <a:defRPr/>
            </a:lvl8pPr>
            <a:lvl9pPr lvl="8" rtl="0" algn="ctr">
              <a:lnSpc>
                <a:spcPct val="100000"/>
              </a:lnSpc>
              <a:spcBef>
                <a:spcPts val="0"/>
              </a:spcBef>
              <a:spcAft>
                <a:spcPts val="0"/>
              </a:spcAft>
              <a:buClr>
                <a:schemeClr val="dk2"/>
              </a:buClr>
              <a:buSzPts val="1400"/>
              <a:buNone/>
              <a:defRPr/>
            </a:lvl9pPr>
          </a:lstStyle>
          <a:p/>
        </p:txBody>
      </p:sp>
      <p:sp>
        <p:nvSpPr>
          <p:cNvPr id="770" name="Google Shape;770;p74"/>
          <p:cNvSpPr/>
          <p:nvPr/>
        </p:nvSpPr>
        <p:spPr>
          <a:xfrm>
            <a:off x="6829625" y="754250"/>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bg>
      <p:bgPr>
        <a:solidFill>
          <a:schemeClr val="dk1"/>
        </a:solidFill>
      </p:bgPr>
    </p:bg>
    <p:spTree>
      <p:nvGrpSpPr>
        <p:cNvPr id="772" name="Shape 772"/>
        <p:cNvGrpSpPr/>
        <p:nvPr/>
      </p:nvGrpSpPr>
      <p:grpSpPr>
        <a:xfrm>
          <a:off x="0" y="0"/>
          <a:ext cx="0" cy="0"/>
          <a:chOff x="0" y="0"/>
          <a:chExt cx="0" cy="0"/>
        </a:xfrm>
      </p:grpSpPr>
      <p:sp>
        <p:nvSpPr>
          <p:cNvPr id="773" name="Google Shape;773;p75"/>
          <p:cNvSpPr/>
          <p:nvPr/>
        </p:nvSpPr>
        <p:spPr>
          <a:xfrm>
            <a:off x="5853640" y="2243983"/>
            <a:ext cx="1808679" cy="602561"/>
          </a:xfrm>
          <a:custGeom>
            <a:rect b="b" l="l" r="r" t="t"/>
            <a:pathLst>
              <a:path extrusionOk="0" h="18748" w="56275">
                <a:moveTo>
                  <a:pt x="49858" y="12566"/>
                </a:moveTo>
                <a:cubicBezTo>
                  <a:pt x="49792" y="9107"/>
                  <a:pt x="46600" y="6333"/>
                  <a:pt x="42657" y="6333"/>
                </a:cubicBezTo>
                <a:cubicBezTo>
                  <a:pt x="41955" y="6333"/>
                  <a:pt x="41253" y="6417"/>
                  <a:pt x="40568" y="6601"/>
                </a:cubicBezTo>
                <a:cubicBezTo>
                  <a:pt x="39198" y="2607"/>
                  <a:pt x="35372" y="1"/>
                  <a:pt x="31161" y="151"/>
                </a:cubicBezTo>
                <a:cubicBezTo>
                  <a:pt x="26951" y="318"/>
                  <a:pt x="23325" y="3209"/>
                  <a:pt x="22273" y="7302"/>
                </a:cubicBezTo>
                <a:cubicBezTo>
                  <a:pt x="20986" y="6651"/>
                  <a:pt x="19582" y="6317"/>
                  <a:pt x="18162" y="6333"/>
                </a:cubicBezTo>
                <a:cubicBezTo>
                  <a:pt x="14520" y="6333"/>
                  <a:pt x="11479" y="8372"/>
                  <a:pt x="10643" y="11129"/>
                </a:cubicBezTo>
                <a:cubicBezTo>
                  <a:pt x="4662" y="11346"/>
                  <a:pt x="0" y="13167"/>
                  <a:pt x="0" y="15373"/>
                </a:cubicBezTo>
                <a:cubicBezTo>
                  <a:pt x="0" y="18748"/>
                  <a:pt x="56258" y="16225"/>
                  <a:pt x="56258" y="14905"/>
                </a:cubicBezTo>
                <a:cubicBezTo>
                  <a:pt x="56274" y="13735"/>
                  <a:pt x="53501" y="12766"/>
                  <a:pt x="49858" y="12566"/>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75"/>
          <p:cNvSpPr/>
          <p:nvPr/>
        </p:nvSpPr>
        <p:spPr>
          <a:xfrm>
            <a:off x="6751551" y="2341717"/>
            <a:ext cx="1808679" cy="602561"/>
          </a:xfrm>
          <a:custGeom>
            <a:rect b="b" l="l" r="r" t="t"/>
            <a:pathLst>
              <a:path extrusionOk="0" h="18748" w="56275">
                <a:moveTo>
                  <a:pt x="49859" y="12565"/>
                </a:moveTo>
                <a:cubicBezTo>
                  <a:pt x="49792" y="9123"/>
                  <a:pt x="46600" y="6333"/>
                  <a:pt x="42657" y="6333"/>
                </a:cubicBezTo>
                <a:cubicBezTo>
                  <a:pt x="41955" y="6333"/>
                  <a:pt x="41254" y="6433"/>
                  <a:pt x="40569" y="6617"/>
                </a:cubicBezTo>
                <a:cubicBezTo>
                  <a:pt x="39198" y="2624"/>
                  <a:pt x="35372" y="0"/>
                  <a:pt x="31162" y="151"/>
                </a:cubicBezTo>
                <a:cubicBezTo>
                  <a:pt x="26951" y="318"/>
                  <a:pt x="23325" y="3225"/>
                  <a:pt x="22273" y="7302"/>
                </a:cubicBezTo>
                <a:cubicBezTo>
                  <a:pt x="20986" y="6650"/>
                  <a:pt x="19583" y="6333"/>
                  <a:pt x="18162" y="6333"/>
                </a:cubicBezTo>
                <a:cubicBezTo>
                  <a:pt x="14537" y="6333"/>
                  <a:pt x="11496" y="8388"/>
                  <a:pt x="10660" y="11145"/>
                </a:cubicBezTo>
                <a:cubicBezTo>
                  <a:pt x="4679" y="11345"/>
                  <a:pt x="0" y="13167"/>
                  <a:pt x="0" y="15372"/>
                </a:cubicBezTo>
                <a:cubicBezTo>
                  <a:pt x="0" y="18747"/>
                  <a:pt x="56275" y="16241"/>
                  <a:pt x="56275" y="14921"/>
                </a:cubicBezTo>
                <a:cubicBezTo>
                  <a:pt x="56275" y="13752"/>
                  <a:pt x="53501" y="12766"/>
                  <a:pt x="49859" y="1256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75"/>
          <p:cNvSpPr/>
          <p:nvPr/>
        </p:nvSpPr>
        <p:spPr>
          <a:xfrm>
            <a:off x="0" y="4533398"/>
            <a:ext cx="9143833" cy="610296"/>
          </a:xfrm>
          <a:custGeom>
            <a:rect b="b" l="l" r="r" t="t"/>
            <a:pathLst>
              <a:path extrusionOk="0" h="34671" w="285299">
                <a:moveTo>
                  <a:pt x="0" y="1"/>
                </a:moveTo>
                <a:lnTo>
                  <a:pt x="0" y="34671"/>
                </a:lnTo>
                <a:lnTo>
                  <a:pt x="285299" y="34671"/>
                </a:lnTo>
                <a:lnTo>
                  <a:pt x="2852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75"/>
          <p:cNvSpPr txBox="1"/>
          <p:nvPr>
            <p:ph hasCustomPrompt="1" type="title"/>
          </p:nvPr>
        </p:nvSpPr>
        <p:spPr>
          <a:xfrm>
            <a:off x="716950" y="665025"/>
            <a:ext cx="2111700" cy="828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dk2"/>
              </a:buClr>
              <a:buSzPts val="7000"/>
              <a:buNone/>
              <a:defRPr sz="7000">
                <a:solidFill>
                  <a:schemeClr val="dk2"/>
                </a:solidFill>
              </a:defRPr>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777" name="Google Shape;777;p75"/>
          <p:cNvSpPr txBox="1"/>
          <p:nvPr>
            <p:ph idx="1" type="subTitle"/>
          </p:nvPr>
        </p:nvSpPr>
        <p:spPr>
          <a:xfrm>
            <a:off x="716950" y="1523450"/>
            <a:ext cx="21117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778" name="Google Shape;778;p75"/>
          <p:cNvSpPr txBox="1"/>
          <p:nvPr>
            <p:ph hasCustomPrompt="1" idx="2" type="title"/>
          </p:nvPr>
        </p:nvSpPr>
        <p:spPr>
          <a:xfrm>
            <a:off x="3516000" y="665025"/>
            <a:ext cx="2111700" cy="828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dk2"/>
              </a:buClr>
              <a:buSzPts val="7000"/>
              <a:buNone/>
              <a:defRPr sz="7000">
                <a:solidFill>
                  <a:schemeClr val="dk2"/>
                </a:solidFill>
              </a:defRPr>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779" name="Google Shape;779;p75"/>
          <p:cNvSpPr txBox="1"/>
          <p:nvPr>
            <p:ph idx="3" type="subTitle"/>
          </p:nvPr>
        </p:nvSpPr>
        <p:spPr>
          <a:xfrm>
            <a:off x="3516150" y="1523450"/>
            <a:ext cx="21117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780" name="Google Shape;780;p75"/>
          <p:cNvSpPr txBox="1"/>
          <p:nvPr>
            <p:ph hasCustomPrompt="1" idx="4" type="title"/>
          </p:nvPr>
        </p:nvSpPr>
        <p:spPr>
          <a:xfrm>
            <a:off x="6315350" y="665025"/>
            <a:ext cx="2111700" cy="828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dk2"/>
              </a:buClr>
              <a:buSzPts val="7000"/>
              <a:buNone/>
              <a:defRPr sz="7000">
                <a:solidFill>
                  <a:schemeClr val="dk2"/>
                </a:solidFill>
              </a:defRPr>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781" name="Google Shape;781;p75"/>
          <p:cNvSpPr txBox="1"/>
          <p:nvPr>
            <p:ph idx="5" type="subTitle"/>
          </p:nvPr>
        </p:nvSpPr>
        <p:spPr>
          <a:xfrm>
            <a:off x="6315350" y="1523450"/>
            <a:ext cx="21117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782" name="Google Shape;782;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3">
    <p:bg>
      <p:bgPr>
        <a:solidFill>
          <a:schemeClr val="dk1"/>
        </a:solidFill>
      </p:bgPr>
    </p:bg>
    <p:spTree>
      <p:nvGrpSpPr>
        <p:cNvPr id="783" name="Shape 783"/>
        <p:cNvGrpSpPr/>
        <p:nvPr/>
      </p:nvGrpSpPr>
      <p:grpSpPr>
        <a:xfrm>
          <a:off x="0" y="0"/>
          <a:ext cx="0" cy="0"/>
          <a:chOff x="0" y="0"/>
          <a:chExt cx="0" cy="0"/>
        </a:xfrm>
      </p:grpSpPr>
      <p:sp>
        <p:nvSpPr>
          <p:cNvPr id="784" name="Google Shape;784;p76"/>
          <p:cNvSpPr txBox="1"/>
          <p:nvPr>
            <p:ph idx="1" type="subTitle"/>
          </p:nvPr>
        </p:nvSpPr>
        <p:spPr>
          <a:xfrm>
            <a:off x="5694275" y="2591100"/>
            <a:ext cx="1528800" cy="6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785" name="Google Shape;785;p76"/>
          <p:cNvSpPr txBox="1"/>
          <p:nvPr>
            <p:ph idx="2" type="subTitle"/>
          </p:nvPr>
        </p:nvSpPr>
        <p:spPr>
          <a:xfrm>
            <a:off x="5694275" y="1917725"/>
            <a:ext cx="1528800" cy="6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786" name="Google Shape;786;p76"/>
          <p:cNvSpPr txBox="1"/>
          <p:nvPr>
            <p:ph hasCustomPrompt="1" type="title"/>
          </p:nvPr>
        </p:nvSpPr>
        <p:spPr>
          <a:xfrm>
            <a:off x="1953775" y="2695650"/>
            <a:ext cx="962100" cy="48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500"/>
              <a:buFont typeface="Poppins Medium"/>
              <a:buNone/>
              <a:defRPr sz="25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787" name="Google Shape;787;p76"/>
          <p:cNvSpPr txBox="1"/>
          <p:nvPr>
            <p:ph hasCustomPrompt="1" idx="3" type="title"/>
          </p:nvPr>
        </p:nvSpPr>
        <p:spPr>
          <a:xfrm>
            <a:off x="1953775" y="2022325"/>
            <a:ext cx="962100" cy="48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500"/>
              <a:buFont typeface="Poppins Medium"/>
              <a:buNone/>
              <a:defRPr sz="25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788" name="Google Shape;788;p76"/>
          <p:cNvSpPr txBox="1"/>
          <p:nvPr>
            <p:ph idx="4" type="subTitle"/>
          </p:nvPr>
        </p:nvSpPr>
        <p:spPr>
          <a:xfrm>
            <a:off x="5694275" y="3264500"/>
            <a:ext cx="1528800" cy="6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789" name="Google Shape;789;p76"/>
          <p:cNvSpPr txBox="1"/>
          <p:nvPr>
            <p:ph hasCustomPrompt="1" idx="5" type="title"/>
          </p:nvPr>
        </p:nvSpPr>
        <p:spPr>
          <a:xfrm>
            <a:off x="1953800" y="3369025"/>
            <a:ext cx="962100" cy="48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500"/>
              <a:buFont typeface="Poppins Medium"/>
              <a:buNone/>
              <a:defRPr sz="25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790" name="Google Shape;790;p76"/>
          <p:cNvSpPr/>
          <p:nvPr/>
        </p:nvSpPr>
        <p:spPr>
          <a:xfrm flipH="1">
            <a:off x="5399591" y="3717571"/>
            <a:ext cx="4453909" cy="1522471"/>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76"/>
          <p:cNvSpPr/>
          <p:nvPr/>
        </p:nvSpPr>
        <p:spPr>
          <a:xfrm flipH="1">
            <a:off x="7618789" y="3415351"/>
            <a:ext cx="2189061" cy="1093857"/>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76"/>
          <p:cNvSpPr/>
          <p:nvPr/>
        </p:nvSpPr>
        <p:spPr>
          <a:xfrm flipH="1">
            <a:off x="194066" y="4126503"/>
            <a:ext cx="2410533" cy="861563"/>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3" name="Google Shape;793;p76"/>
          <p:cNvGrpSpPr/>
          <p:nvPr/>
        </p:nvGrpSpPr>
        <p:grpSpPr>
          <a:xfrm>
            <a:off x="194077" y="1997543"/>
            <a:ext cx="1252660" cy="1204643"/>
            <a:chOff x="7384701" y="199425"/>
            <a:chExt cx="1572114" cy="1511851"/>
          </a:xfrm>
        </p:grpSpPr>
        <p:sp>
          <p:nvSpPr>
            <p:cNvPr id="794" name="Google Shape;794;p76"/>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76"/>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76"/>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7" name="Google Shape;797;p76"/>
          <p:cNvSpPr txBox="1"/>
          <p:nvPr>
            <p:ph idx="6" type="title"/>
          </p:nvPr>
        </p:nvSpPr>
        <p:spPr>
          <a:xfrm>
            <a:off x="582319" y="334320"/>
            <a:ext cx="7704000" cy="12930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98" name="Google Shape;798;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p:cSld name="CUSTOM_24">
    <p:bg>
      <p:bgPr>
        <a:solidFill>
          <a:schemeClr val="dk1"/>
        </a:solidFill>
      </p:bgPr>
    </p:bg>
    <p:spTree>
      <p:nvGrpSpPr>
        <p:cNvPr id="799" name="Shape 799"/>
        <p:cNvGrpSpPr/>
        <p:nvPr/>
      </p:nvGrpSpPr>
      <p:grpSpPr>
        <a:xfrm>
          <a:off x="0" y="0"/>
          <a:ext cx="0" cy="0"/>
          <a:chOff x="0" y="0"/>
          <a:chExt cx="0" cy="0"/>
        </a:xfrm>
      </p:grpSpPr>
      <p:sp>
        <p:nvSpPr>
          <p:cNvPr id="800" name="Google Shape;800;p77"/>
          <p:cNvSpPr/>
          <p:nvPr/>
        </p:nvSpPr>
        <p:spPr>
          <a:xfrm>
            <a:off x="6831670" y="550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77"/>
          <p:cNvSpPr/>
          <p:nvPr/>
        </p:nvSpPr>
        <p:spPr>
          <a:xfrm>
            <a:off x="1734750" y="41584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77"/>
          <p:cNvSpPr/>
          <p:nvPr/>
        </p:nvSpPr>
        <p:spPr>
          <a:xfrm>
            <a:off x="2940850" y="4323350"/>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77"/>
          <p:cNvSpPr txBox="1"/>
          <p:nvPr>
            <p:ph idx="1" type="subTitle"/>
          </p:nvPr>
        </p:nvSpPr>
        <p:spPr>
          <a:xfrm>
            <a:off x="115672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804" name="Google Shape;804;p77"/>
          <p:cNvSpPr txBox="1"/>
          <p:nvPr>
            <p:ph idx="2" type="subTitle"/>
          </p:nvPr>
        </p:nvSpPr>
        <p:spPr>
          <a:xfrm>
            <a:off x="379287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805" name="Google Shape;805;p77"/>
          <p:cNvSpPr txBox="1"/>
          <p:nvPr>
            <p:ph idx="3" type="subTitle"/>
          </p:nvPr>
        </p:nvSpPr>
        <p:spPr>
          <a:xfrm>
            <a:off x="642917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806" name="Google Shape;806;p77"/>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07" name="Google Shape;807;p77"/>
          <p:cNvSpPr txBox="1"/>
          <p:nvPr>
            <p:ph hasCustomPrompt="1" idx="4" type="title"/>
          </p:nvPr>
        </p:nvSpPr>
        <p:spPr>
          <a:xfrm>
            <a:off x="1156775" y="3195725"/>
            <a:ext cx="1558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808" name="Google Shape;808;p77"/>
          <p:cNvSpPr txBox="1"/>
          <p:nvPr>
            <p:ph hasCustomPrompt="1" idx="5" type="title"/>
          </p:nvPr>
        </p:nvSpPr>
        <p:spPr>
          <a:xfrm>
            <a:off x="3792875" y="3195725"/>
            <a:ext cx="1558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809" name="Google Shape;809;p77"/>
          <p:cNvSpPr txBox="1"/>
          <p:nvPr>
            <p:ph hasCustomPrompt="1" idx="6" type="title"/>
          </p:nvPr>
        </p:nvSpPr>
        <p:spPr>
          <a:xfrm>
            <a:off x="6429250" y="3195725"/>
            <a:ext cx="1558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810" name="Google Shape;810;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1">
  <p:cSld name="CUSTOM_24_1">
    <p:bg>
      <p:bgPr>
        <a:solidFill>
          <a:schemeClr val="accent1"/>
        </a:solidFill>
      </p:bgPr>
    </p:bg>
    <p:spTree>
      <p:nvGrpSpPr>
        <p:cNvPr id="811" name="Shape 811"/>
        <p:cNvGrpSpPr/>
        <p:nvPr/>
      </p:nvGrpSpPr>
      <p:grpSpPr>
        <a:xfrm>
          <a:off x="0" y="0"/>
          <a:ext cx="0" cy="0"/>
          <a:chOff x="0" y="0"/>
          <a:chExt cx="0" cy="0"/>
        </a:xfrm>
      </p:grpSpPr>
      <p:sp>
        <p:nvSpPr>
          <p:cNvPr id="812" name="Google Shape;812;p78"/>
          <p:cNvSpPr/>
          <p:nvPr/>
        </p:nvSpPr>
        <p:spPr>
          <a:xfrm>
            <a:off x="7462528" y="55073"/>
            <a:ext cx="1779619" cy="91613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78"/>
          <p:cNvSpPr/>
          <p:nvPr/>
        </p:nvSpPr>
        <p:spPr>
          <a:xfrm>
            <a:off x="1734750" y="41584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78"/>
          <p:cNvSpPr/>
          <p:nvPr/>
        </p:nvSpPr>
        <p:spPr>
          <a:xfrm>
            <a:off x="2940850" y="4323350"/>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78"/>
          <p:cNvSpPr txBox="1"/>
          <p:nvPr>
            <p:ph idx="1" type="subTitle"/>
          </p:nvPr>
        </p:nvSpPr>
        <p:spPr>
          <a:xfrm>
            <a:off x="115672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816" name="Google Shape;816;p78"/>
          <p:cNvSpPr txBox="1"/>
          <p:nvPr>
            <p:ph idx="2" type="subTitle"/>
          </p:nvPr>
        </p:nvSpPr>
        <p:spPr>
          <a:xfrm>
            <a:off x="379287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817" name="Google Shape;817;p78"/>
          <p:cNvSpPr txBox="1"/>
          <p:nvPr>
            <p:ph idx="3" type="subTitle"/>
          </p:nvPr>
        </p:nvSpPr>
        <p:spPr>
          <a:xfrm>
            <a:off x="642917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818" name="Google Shape;818;p78"/>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19" name="Google Shape;819;p78"/>
          <p:cNvSpPr txBox="1"/>
          <p:nvPr>
            <p:ph hasCustomPrompt="1" idx="4" type="title"/>
          </p:nvPr>
        </p:nvSpPr>
        <p:spPr>
          <a:xfrm>
            <a:off x="1156775" y="3195725"/>
            <a:ext cx="1558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820" name="Google Shape;820;p78"/>
          <p:cNvSpPr txBox="1"/>
          <p:nvPr>
            <p:ph hasCustomPrompt="1" idx="5" type="title"/>
          </p:nvPr>
        </p:nvSpPr>
        <p:spPr>
          <a:xfrm>
            <a:off x="3792875" y="3195725"/>
            <a:ext cx="1558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821" name="Google Shape;821;p78"/>
          <p:cNvSpPr txBox="1"/>
          <p:nvPr>
            <p:ph hasCustomPrompt="1" idx="6" type="title"/>
          </p:nvPr>
        </p:nvSpPr>
        <p:spPr>
          <a:xfrm>
            <a:off x="6429250" y="3195725"/>
            <a:ext cx="1558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822" name="Google Shape;822;p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4">
    <p:bg>
      <p:bgPr>
        <a:solidFill>
          <a:schemeClr val="dk1"/>
        </a:solidFill>
      </p:bgPr>
    </p:bg>
    <p:spTree>
      <p:nvGrpSpPr>
        <p:cNvPr id="823" name="Shape 823"/>
        <p:cNvGrpSpPr/>
        <p:nvPr/>
      </p:nvGrpSpPr>
      <p:grpSpPr>
        <a:xfrm>
          <a:off x="0" y="0"/>
          <a:ext cx="0" cy="0"/>
          <a:chOff x="0" y="0"/>
          <a:chExt cx="0" cy="0"/>
        </a:xfrm>
      </p:grpSpPr>
      <p:sp>
        <p:nvSpPr>
          <p:cNvPr id="824" name="Google Shape;824;p79"/>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25" name="Google Shape;825;p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5">
    <p:bg>
      <p:bgPr>
        <a:solidFill>
          <a:schemeClr val="dk1"/>
        </a:solidFill>
      </p:bgPr>
    </p:bg>
    <p:spTree>
      <p:nvGrpSpPr>
        <p:cNvPr id="826" name="Shape 826"/>
        <p:cNvGrpSpPr/>
        <p:nvPr/>
      </p:nvGrpSpPr>
      <p:grpSpPr>
        <a:xfrm>
          <a:off x="0" y="0"/>
          <a:ext cx="0" cy="0"/>
          <a:chOff x="0" y="0"/>
          <a:chExt cx="0" cy="0"/>
        </a:xfrm>
      </p:grpSpPr>
      <p:sp>
        <p:nvSpPr>
          <p:cNvPr id="827" name="Google Shape;827;p80"/>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828" name="Google Shape;828;p80"/>
          <p:cNvGrpSpPr/>
          <p:nvPr/>
        </p:nvGrpSpPr>
        <p:grpSpPr>
          <a:xfrm>
            <a:off x="7647365" y="107831"/>
            <a:ext cx="1252660" cy="1204643"/>
            <a:chOff x="7384701" y="199425"/>
            <a:chExt cx="1572114" cy="1511851"/>
          </a:xfrm>
        </p:grpSpPr>
        <p:sp>
          <p:nvSpPr>
            <p:cNvPr id="829" name="Google Shape;829;p80"/>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80"/>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80"/>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2" name="Google Shape;832;p80"/>
          <p:cNvSpPr/>
          <p:nvPr/>
        </p:nvSpPr>
        <p:spPr>
          <a:xfrm>
            <a:off x="-152425" y="40644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bg>
      <p:bgPr>
        <a:solidFill>
          <a:schemeClr val="dk1"/>
        </a:solidFill>
      </p:bgPr>
    </p:bg>
    <p:spTree>
      <p:nvGrpSpPr>
        <p:cNvPr id="834" name="Shape 834"/>
        <p:cNvGrpSpPr/>
        <p:nvPr/>
      </p:nvGrpSpPr>
      <p:grpSpPr>
        <a:xfrm>
          <a:off x="0" y="0"/>
          <a:ext cx="0" cy="0"/>
          <a:chOff x="0" y="0"/>
          <a:chExt cx="0" cy="0"/>
        </a:xfrm>
      </p:grpSpPr>
      <p:sp>
        <p:nvSpPr>
          <p:cNvPr id="835" name="Google Shape;835;p81"/>
          <p:cNvSpPr txBox="1"/>
          <p:nvPr>
            <p:ph idx="1" type="subTitle"/>
          </p:nvPr>
        </p:nvSpPr>
        <p:spPr>
          <a:xfrm>
            <a:off x="614730" y="2410325"/>
            <a:ext cx="3414600" cy="135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accen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36" name="Google Shape;836;p81"/>
          <p:cNvSpPr txBox="1"/>
          <p:nvPr>
            <p:ph type="title"/>
          </p:nvPr>
        </p:nvSpPr>
        <p:spPr>
          <a:xfrm>
            <a:off x="595072" y="1816975"/>
            <a:ext cx="3879300" cy="572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37" name="Google Shape;837;p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1">
  <p:cSld name="TITLE_ONLY_1_1">
    <p:bg>
      <p:bgPr>
        <a:solidFill>
          <a:srgbClr val="9E9E9E">
            <a:alpha val="0"/>
          </a:srgbClr>
        </a:solidFill>
      </p:bgPr>
    </p:bg>
    <p:spTree>
      <p:nvGrpSpPr>
        <p:cNvPr id="96" name="Shape 96"/>
        <p:cNvGrpSpPr/>
        <p:nvPr/>
      </p:nvGrpSpPr>
      <p:grpSpPr>
        <a:xfrm>
          <a:off x="0" y="0"/>
          <a:ext cx="0" cy="0"/>
          <a:chOff x="0" y="0"/>
          <a:chExt cx="0" cy="0"/>
        </a:xfrm>
      </p:grpSpPr>
      <p:sp>
        <p:nvSpPr>
          <p:cNvPr id="97" name="Google Shape;97;p9"/>
          <p:cNvSpPr txBox="1"/>
          <p:nvPr>
            <p:ph type="title"/>
          </p:nvPr>
        </p:nvSpPr>
        <p:spPr>
          <a:xfrm>
            <a:off x="595069" y="340695"/>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8" name="Google Shape;98;p9"/>
          <p:cNvSpPr/>
          <p:nvPr/>
        </p:nvSpPr>
        <p:spPr>
          <a:xfrm>
            <a:off x="-715524" y="393482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p:nvPr/>
        </p:nvSpPr>
        <p:spPr>
          <a:xfrm>
            <a:off x="6878500" y="224450"/>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5">
    <p:bg>
      <p:bgPr>
        <a:solidFill>
          <a:schemeClr val="dk1"/>
        </a:solidFill>
      </p:bgPr>
    </p:bg>
    <p:spTree>
      <p:nvGrpSpPr>
        <p:cNvPr id="838" name="Shape 838"/>
        <p:cNvGrpSpPr/>
        <p:nvPr/>
      </p:nvGrpSpPr>
      <p:grpSpPr>
        <a:xfrm>
          <a:off x="0" y="0"/>
          <a:ext cx="0" cy="0"/>
          <a:chOff x="0" y="0"/>
          <a:chExt cx="0" cy="0"/>
        </a:xfrm>
      </p:grpSpPr>
      <p:sp>
        <p:nvSpPr>
          <p:cNvPr id="839" name="Google Shape;839;p82"/>
          <p:cNvSpPr txBox="1"/>
          <p:nvPr>
            <p:ph idx="1" type="subTitle"/>
          </p:nvPr>
        </p:nvSpPr>
        <p:spPr>
          <a:xfrm>
            <a:off x="4581970" y="3162225"/>
            <a:ext cx="3414600" cy="135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accent1"/>
                </a:solidFill>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840" name="Google Shape;840;p82"/>
          <p:cNvSpPr txBox="1"/>
          <p:nvPr>
            <p:ph type="title"/>
          </p:nvPr>
        </p:nvSpPr>
        <p:spPr>
          <a:xfrm>
            <a:off x="4581975" y="761024"/>
            <a:ext cx="3717300" cy="24012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41" name="Google Shape;841;p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9">
    <p:bg>
      <p:bgPr>
        <a:solidFill>
          <a:schemeClr val="dk1"/>
        </a:solidFill>
      </p:bgPr>
    </p:bg>
    <p:spTree>
      <p:nvGrpSpPr>
        <p:cNvPr id="842" name="Shape 842"/>
        <p:cNvGrpSpPr/>
        <p:nvPr/>
      </p:nvGrpSpPr>
      <p:grpSpPr>
        <a:xfrm>
          <a:off x="0" y="0"/>
          <a:ext cx="0" cy="0"/>
          <a:chOff x="0" y="0"/>
          <a:chExt cx="0" cy="0"/>
        </a:xfrm>
      </p:grpSpPr>
      <p:sp>
        <p:nvSpPr>
          <p:cNvPr id="843" name="Google Shape;843;p83"/>
          <p:cNvSpPr/>
          <p:nvPr/>
        </p:nvSpPr>
        <p:spPr>
          <a:xfrm>
            <a:off x="2024625" y="4109451"/>
            <a:ext cx="2749424" cy="1373887"/>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83"/>
          <p:cNvSpPr/>
          <p:nvPr/>
        </p:nvSpPr>
        <p:spPr>
          <a:xfrm>
            <a:off x="6733475" y="3010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83"/>
          <p:cNvSpPr txBox="1"/>
          <p:nvPr>
            <p:ph idx="1" type="subTitle"/>
          </p:nvPr>
        </p:nvSpPr>
        <p:spPr>
          <a:xfrm>
            <a:off x="1011450" y="1386400"/>
            <a:ext cx="2169300" cy="4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500"/>
              <a:buFont typeface="Poppins Medium"/>
              <a:buNone/>
              <a:defRPr sz="2500">
                <a:latin typeface="Lato Black"/>
                <a:ea typeface="Lato Black"/>
                <a:cs typeface="Lato Black"/>
                <a:sym typeface="Lato Black"/>
              </a:defRPr>
            </a:lvl1pPr>
            <a:lvl2pPr lvl="1"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2pPr>
            <a:lvl3pPr lvl="2"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3pPr>
            <a:lvl4pPr lvl="3"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4pPr>
            <a:lvl5pPr lvl="4"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5pPr>
            <a:lvl6pPr lvl="5"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6pPr>
            <a:lvl7pPr lvl="6"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7pPr>
            <a:lvl8pPr lvl="7"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8pPr>
            <a:lvl9pPr lvl="8"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9pPr>
          </a:lstStyle>
          <a:p/>
        </p:txBody>
      </p:sp>
      <p:sp>
        <p:nvSpPr>
          <p:cNvPr id="846" name="Google Shape;846;p83"/>
          <p:cNvSpPr txBox="1"/>
          <p:nvPr>
            <p:ph idx="2" type="subTitle"/>
          </p:nvPr>
        </p:nvSpPr>
        <p:spPr>
          <a:xfrm>
            <a:off x="1011575" y="1806700"/>
            <a:ext cx="2169300" cy="523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847" name="Google Shape;847;p83"/>
          <p:cNvSpPr txBox="1"/>
          <p:nvPr>
            <p:ph idx="3" type="subTitle"/>
          </p:nvPr>
        </p:nvSpPr>
        <p:spPr>
          <a:xfrm>
            <a:off x="1011575" y="3304850"/>
            <a:ext cx="2169300" cy="4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500"/>
              <a:buFont typeface="Poppins Medium"/>
              <a:buNone/>
              <a:defRPr sz="2500">
                <a:latin typeface="Lato Black"/>
                <a:ea typeface="Lato Black"/>
                <a:cs typeface="Lato Black"/>
                <a:sym typeface="Lato Black"/>
              </a:defRPr>
            </a:lvl1pPr>
            <a:lvl2pPr lvl="1"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2pPr>
            <a:lvl3pPr lvl="2"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3pPr>
            <a:lvl4pPr lvl="3"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4pPr>
            <a:lvl5pPr lvl="4"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5pPr>
            <a:lvl6pPr lvl="5"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6pPr>
            <a:lvl7pPr lvl="6"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7pPr>
            <a:lvl8pPr lvl="7"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8pPr>
            <a:lvl9pPr lvl="8"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9pPr>
          </a:lstStyle>
          <a:p/>
        </p:txBody>
      </p:sp>
      <p:sp>
        <p:nvSpPr>
          <p:cNvPr id="848" name="Google Shape;848;p83"/>
          <p:cNvSpPr txBox="1"/>
          <p:nvPr>
            <p:ph idx="4" type="subTitle"/>
          </p:nvPr>
        </p:nvSpPr>
        <p:spPr>
          <a:xfrm>
            <a:off x="1011700" y="3725150"/>
            <a:ext cx="2169300" cy="523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849" name="Google Shape;849;p83"/>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50" name="Google Shape;850;p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0">
    <p:bg>
      <p:bgPr>
        <a:solidFill>
          <a:schemeClr val="dk1"/>
        </a:solidFill>
      </p:bgPr>
    </p:bg>
    <p:spTree>
      <p:nvGrpSpPr>
        <p:cNvPr id="851" name="Shape 851"/>
        <p:cNvGrpSpPr/>
        <p:nvPr/>
      </p:nvGrpSpPr>
      <p:grpSpPr>
        <a:xfrm>
          <a:off x="0" y="0"/>
          <a:ext cx="0" cy="0"/>
          <a:chOff x="0" y="0"/>
          <a:chExt cx="0" cy="0"/>
        </a:xfrm>
      </p:grpSpPr>
      <p:sp>
        <p:nvSpPr>
          <p:cNvPr id="852" name="Google Shape;852;p84"/>
          <p:cNvSpPr txBox="1"/>
          <p:nvPr>
            <p:ph idx="1" type="subTitle"/>
          </p:nvPr>
        </p:nvSpPr>
        <p:spPr>
          <a:xfrm>
            <a:off x="5993675" y="1802850"/>
            <a:ext cx="25401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500"/>
              <a:buFont typeface="Poppins Medium"/>
              <a:buNone/>
              <a:defRPr>
                <a:solidFill>
                  <a:schemeClr val="accent1"/>
                </a:solidFill>
              </a:defRPr>
            </a:lvl1pPr>
            <a:lvl2pPr lvl="1"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2pPr>
            <a:lvl3pPr lvl="2"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3pPr>
            <a:lvl4pPr lvl="3"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4pPr>
            <a:lvl5pPr lvl="4"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5pPr>
            <a:lvl6pPr lvl="5"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6pPr>
            <a:lvl7pPr lvl="6"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7pPr>
            <a:lvl8pPr lvl="7"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8pPr>
            <a:lvl9pPr lvl="8"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9pPr>
          </a:lstStyle>
          <a:p/>
        </p:txBody>
      </p:sp>
      <p:sp>
        <p:nvSpPr>
          <p:cNvPr id="853" name="Google Shape;853;p84"/>
          <p:cNvSpPr txBox="1"/>
          <p:nvPr>
            <p:ph idx="2" type="subTitle"/>
          </p:nvPr>
        </p:nvSpPr>
        <p:spPr>
          <a:xfrm>
            <a:off x="4579225" y="2408675"/>
            <a:ext cx="3954600" cy="5061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dk2"/>
              </a:buClr>
              <a:buSzPts val="1400"/>
              <a:buNone/>
              <a:defRPr sz="2500">
                <a:latin typeface="Poppins Medium"/>
                <a:ea typeface="Poppins Medium"/>
                <a:cs typeface="Poppins Medium"/>
                <a:sym typeface="Poppins Medium"/>
              </a:defRPr>
            </a:lvl1pPr>
            <a:lvl2pPr lvl="1" rtl="0" algn="r">
              <a:lnSpc>
                <a:spcPct val="100000"/>
              </a:lnSpc>
              <a:spcBef>
                <a:spcPts val="0"/>
              </a:spcBef>
              <a:spcAft>
                <a:spcPts val="0"/>
              </a:spcAft>
              <a:buClr>
                <a:schemeClr val="dk2"/>
              </a:buClr>
              <a:buSzPts val="1400"/>
              <a:buNone/>
              <a:defRPr/>
            </a:lvl2pPr>
            <a:lvl3pPr lvl="2" rtl="0" algn="r">
              <a:lnSpc>
                <a:spcPct val="100000"/>
              </a:lnSpc>
              <a:spcBef>
                <a:spcPts val="0"/>
              </a:spcBef>
              <a:spcAft>
                <a:spcPts val="0"/>
              </a:spcAft>
              <a:buClr>
                <a:schemeClr val="dk2"/>
              </a:buClr>
              <a:buSzPts val="1400"/>
              <a:buNone/>
              <a:defRPr/>
            </a:lvl3pPr>
            <a:lvl4pPr lvl="3" rtl="0" algn="r">
              <a:lnSpc>
                <a:spcPct val="100000"/>
              </a:lnSpc>
              <a:spcBef>
                <a:spcPts val="0"/>
              </a:spcBef>
              <a:spcAft>
                <a:spcPts val="0"/>
              </a:spcAft>
              <a:buClr>
                <a:schemeClr val="dk2"/>
              </a:buClr>
              <a:buSzPts val="1400"/>
              <a:buNone/>
              <a:defRPr/>
            </a:lvl4pPr>
            <a:lvl5pPr lvl="4" rtl="0" algn="r">
              <a:lnSpc>
                <a:spcPct val="100000"/>
              </a:lnSpc>
              <a:spcBef>
                <a:spcPts val="0"/>
              </a:spcBef>
              <a:spcAft>
                <a:spcPts val="0"/>
              </a:spcAft>
              <a:buClr>
                <a:schemeClr val="dk2"/>
              </a:buClr>
              <a:buSzPts val="1400"/>
              <a:buNone/>
              <a:defRPr/>
            </a:lvl5pPr>
            <a:lvl6pPr lvl="5" rtl="0" algn="r">
              <a:lnSpc>
                <a:spcPct val="100000"/>
              </a:lnSpc>
              <a:spcBef>
                <a:spcPts val="0"/>
              </a:spcBef>
              <a:spcAft>
                <a:spcPts val="0"/>
              </a:spcAft>
              <a:buClr>
                <a:schemeClr val="dk2"/>
              </a:buClr>
              <a:buSzPts val="1400"/>
              <a:buNone/>
              <a:defRPr/>
            </a:lvl6pPr>
            <a:lvl7pPr lvl="6" rtl="0" algn="r">
              <a:lnSpc>
                <a:spcPct val="100000"/>
              </a:lnSpc>
              <a:spcBef>
                <a:spcPts val="0"/>
              </a:spcBef>
              <a:spcAft>
                <a:spcPts val="0"/>
              </a:spcAft>
              <a:buClr>
                <a:schemeClr val="dk2"/>
              </a:buClr>
              <a:buSzPts val="1400"/>
              <a:buNone/>
              <a:defRPr/>
            </a:lvl7pPr>
            <a:lvl8pPr lvl="7" rtl="0" algn="r">
              <a:lnSpc>
                <a:spcPct val="100000"/>
              </a:lnSpc>
              <a:spcBef>
                <a:spcPts val="0"/>
              </a:spcBef>
              <a:spcAft>
                <a:spcPts val="0"/>
              </a:spcAft>
              <a:buClr>
                <a:schemeClr val="dk2"/>
              </a:buClr>
              <a:buSzPts val="1400"/>
              <a:buNone/>
              <a:defRPr/>
            </a:lvl8pPr>
            <a:lvl9pPr lvl="8" rtl="0" algn="r">
              <a:lnSpc>
                <a:spcPct val="100000"/>
              </a:lnSpc>
              <a:spcBef>
                <a:spcPts val="0"/>
              </a:spcBef>
              <a:spcAft>
                <a:spcPts val="0"/>
              </a:spcAft>
              <a:buClr>
                <a:schemeClr val="dk2"/>
              </a:buClr>
              <a:buSzPts val="1400"/>
              <a:buNone/>
              <a:defRPr/>
            </a:lvl9pPr>
          </a:lstStyle>
          <a:p/>
        </p:txBody>
      </p:sp>
      <p:sp>
        <p:nvSpPr>
          <p:cNvPr id="854" name="Google Shape;854;p84"/>
          <p:cNvSpPr txBox="1"/>
          <p:nvPr>
            <p:ph idx="3" type="subTitle"/>
          </p:nvPr>
        </p:nvSpPr>
        <p:spPr>
          <a:xfrm>
            <a:off x="5993725" y="3403050"/>
            <a:ext cx="25401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500"/>
              <a:buFont typeface="Poppins Medium"/>
              <a:buNone/>
              <a:defRPr>
                <a:solidFill>
                  <a:schemeClr val="accent1"/>
                </a:solidFill>
              </a:defRPr>
            </a:lvl1pPr>
            <a:lvl2pPr lvl="1"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2pPr>
            <a:lvl3pPr lvl="2"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3pPr>
            <a:lvl4pPr lvl="3"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4pPr>
            <a:lvl5pPr lvl="4"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5pPr>
            <a:lvl6pPr lvl="5"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6pPr>
            <a:lvl7pPr lvl="6"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7pPr>
            <a:lvl8pPr lvl="7"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8pPr>
            <a:lvl9pPr lvl="8"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9pPr>
          </a:lstStyle>
          <a:p/>
        </p:txBody>
      </p:sp>
      <p:sp>
        <p:nvSpPr>
          <p:cNvPr id="855" name="Google Shape;855;p84"/>
          <p:cNvSpPr txBox="1"/>
          <p:nvPr>
            <p:ph idx="4" type="subTitle"/>
          </p:nvPr>
        </p:nvSpPr>
        <p:spPr>
          <a:xfrm>
            <a:off x="4579225" y="4008875"/>
            <a:ext cx="3954600" cy="5061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dk2"/>
              </a:buClr>
              <a:buSzPts val="1400"/>
              <a:buNone/>
              <a:defRPr sz="2500">
                <a:latin typeface="Poppins Medium"/>
                <a:ea typeface="Poppins Medium"/>
                <a:cs typeface="Poppins Medium"/>
                <a:sym typeface="Poppins Medium"/>
              </a:defRPr>
            </a:lvl1pPr>
            <a:lvl2pPr lvl="1" rtl="0" algn="r">
              <a:lnSpc>
                <a:spcPct val="100000"/>
              </a:lnSpc>
              <a:spcBef>
                <a:spcPts val="0"/>
              </a:spcBef>
              <a:spcAft>
                <a:spcPts val="0"/>
              </a:spcAft>
              <a:buClr>
                <a:schemeClr val="dk2"/>
              </a:buClr>
              <a:buSzPts val="1400"/>
              <a:buNone/>
              <a:defRPr/>
            </a:lvl2pPr>
            <a:lvl3pPr lvl="2" rtl="0" algn="r">
              <a:lnSpc>
                <a:spcPct val="100000"/>
              </a:lnSpc>
              <a:spcBef>
                <a:spcPts val="0"/>
              </a:spcBef>
              <a:spcAft>
                <a:spcPts val="0"/>
              </a:spcAft>
              <a:buClr>
                <a:schemeClr val="dk2"/>
              </a:buClr>
              <a:buSzPts val="1400"/>
              <a:buNone/>
              <a:defRPr/>
            </a:lvl3pPr>
            <a:lvl4pPr lvl="3" rtl="0" algn="r">
              <a:lnSpc>
                <a:spcPct val="100000"/>
              </a:lnSpc>
              <a:spcBef>
                <a:spcPts val="0"/>
              </a:spcBef>
              <a:spcAft>
                <a:spcPts val="0"/>
              </a:spcAft>
              <a:buClr>
                <a:schemeClr val="dk2"/>
              </a:buClr>
              <a:buSzPts val="1400"/>
              <a:buNone/>
              <a:defRPr/>
            </a:lvl4pPr>
            <a:lvl5pPr lvl="4" rtl="0" algn="r">
              <a:lnSpc>
                <a:spcPct val="100000"/>
              </a:lnSpc>
              <a:spcBef>
                <a:spcPts val="0"/>
              </a:spcBef>
              <a:spcAft>
                <a:spcPts val="0"/>
              </a:spcAft>
              <a:buClr>
                <a:schemeClr val="dk2"/>
              </a:buClr>
              <a:buSzPts val="1400"/>
              <a:buNone/>
              <a:defRPr/>
            </a:lvl5pPr>
            <a:lvl6pPr lvl="5" rtl="0" algn="r">
              <a:lnSpc>
                <a:spcPct val="100000"/>
              </a:lnSpc>
              <a:spcBef>
                <a:spcPts val="0"/>
              </a:spcBef>
              <a:spcAft>
                <a:spcPts val="0"/>
              </a:spcAft>
              <a:buClr>
                <a:schemeClr val="dk2"/>
              </a:buClr>
              <a:buSzPts val="1400"/>
              <a:buNone/>
              <a:defRPr/>
            </a:lvl6pPr>
            <a:lvl7pPr lvl="6" rtl="0" algn="r">
              <a:lnSpc>
                <a:spcPct val="100000"/>
              </a:lnSpc>
              <a:spcBef>
                <a:spcPts val="0"/>
              </a:spcBef>
              <a:spcAft>
                <a:spcPts val="0"/>
              </a:spcAft>
              <a:buClr>
                <a:schemeClr val="dk2"/>
              </a:buClr>
              <a:buSzPts val="1400"/>
              <a:buNone/>
              <a:defRPr/>
            </a:lvl7pPr>
            <a:lvl8pPr lvl="7" rtl="0" algn="r">
              <a:lnSpc>
                <a:spcPct val="100000"/>
              </a:lnSpc>
              <a:spcBef>
                <a:spcPts val="0"/>
              </a:spcBef>
              <a:spcAft>
                <a:spcPts val="0"/>
              </a:spcAft>
              <a:buClr>
                <a:schemeClr val="dk2"/>
              </a:buClr>
              <a:buSzPts val="1400"/>
              <a:buNone/>
              <a:defRPr/>
            </a:lvl8pPr>
            <a:lvl9pPr lvl="8" rtl="0" algn="r">
              <a:lnSpc>
                <a:spcPct val="100000"/>
              </a:lnSpc>
              <a:spcBef>
                <a:spcPts val="0"/>
              </a:spcBef>
              <a:spcAft>
                <a:spcPts val="0"/>
              </a:spcAft>
              <a:buClr>
                <a:schemeClr val="dk2"/>
              </a:buClr>
              <a:buSzPts val="1400"/>
              <a:buNone/>
              <a:defRPr/>
            </a:lvl9pPr>
          </a:lstStyle>
          <a:p/>
        </p:txBody>
      </p:sp>
      <p:sp>
        <p:nvSpPr>
          <p:cNvPr id="856" name="Google Shape;856;p84"/>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57" name="Google Shape;857;p8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5">
    <p:bg>
      <p:bgPr>
        <a:solidFill>
          <a:schemeClr val="dk1"/>
        </a:solidFill>
      </p:bgPr>
    </p:bg>
    <p:spTree>
      <p:nvGrpSpPr>
        <p:cNvPr id="858" name="Shape 858"/>
        <p:cNvGrpSpPr/>
        <p:nvPr/>
      </p:nvGrpSpPr>
      <p:grpSpPr>
        <a:xfrm>
          <a:off x="0" y="0"/>
          <a:ext cx="0" cy="0"/>
          <a:chOff x="0" y="0"/>
          <a:chExt cx="0" cy="0"/>
        </a:xfrm>
      </p:grpSpPr>
      <p:sp>
        <p:nvSpPr>
          <p:cNvPr id="859" name="Google Shape;859;p85"/>
          <p:cNvSpPr txBox="1"/>
          <p:nvPr>
            <p:ph idx="1" type="subTitle"/>
          </p:nvPr>
        </p:nvSpPr>
        <p:spPr>
          <a:xfrm>
            <a:off x="4578650" y="3194625"/>
            <a:ext cx="3414600" cy="135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accent1"/>
                </a:solidFill>
              </a:defRPr>
            </a:lvl1pPr>
            <a:lvl2pPr lvl="1" rtl="0" algn="ctr">
              <a:lnSpc>
                <a:spcPct val="100000"/>
              </a:lnSpc>
              <a:spcBef>
                <a:spcPts val="0"/>
              </a:spcBef>
              <a:spcAft>
                <a:spcPts val="0"/>
              </a:spcAft>
              <a:buClr>
                <a:schemeClr val="dk2"/>
              </a:buClr>
              <a:buSzPts val="1400"/>
              <a:buNone/>
              <a:defRPr/>
            </a:lvl2pPr>
            <a:lvl3pPr lvl="2" rtl="0" algn="ctr">
              <a:lnSpc>
                <a:spcPct val="100000"/>
              </a:lnSpc>
              <a:spcBef>
                <a:spcPts val="0"/>
              </a:spcBef>
              <a:spcAft>
                <a:spcPts val="0"/>
              </a:spcAft>
              <a:buClr>
                <a:schemeClr val="dk2"/>
              </a:buClr>
              <a:buSzPts val="1400"/>
              <a:buNone/>
              <a:defRPr/>
            </a:lvl3pPr>
            <a:lvl4pPr lvl="3" rtl="0" algn="ctr">
              <a:lnSpc>
                <a:spcPct val="100000"/>
              </a:lnSpc>
              <a:spcBef>
                <a:spcPts val="0"/>
              </a:spcBef>
              <a:spcAft>
                <a:spcPts val="0"/>
              </a:spcAft>
              <a:buClr>
                <a:schemeClr val="dk2"/>
              </a:buClr>
              <a:buSzPts val="1400"/>
              <a:buNone/>
              <a:defRPr/>
            </a:lvl4pPr>
            <a:lvl5pPr lvl="4" rtl="0" algn="ctr">
              <a:lnSpc>
                <a:spcPct val="100000"/>
              </a:lnSpc>
              <a:spcBef>
                <a:spcPts val="0"/>
              </a:spcBef>
              <a:spcAft>
                <a:spcPts val="0"/>
              </a:spcAft>
              <a:buClr>
                <a:schemeClr val="dk2"/>
              </a:buClr>
              <a:buSzPts val="1400"/>
              <a:buNone/>
              <a:defRPr/>
            </a:lvl5pPr>
            <a:lvl6pPr lvl="5" rtl="0" algn="ctr">
              <a:lnSpc>
                <a:spcPct val="100000"/>
              </a:lnSpc>
              <a:spcBef>
                <a:spcPts val="0"/>
              </a:spcBef>
              <a:spcAft>
                <a:spcPts val="0"/>
              </a:spcAft>
              <a:buClr>
                <a:schemeClr val="dk2"/>
              </a:buClr>
              <a:buSzPts val="1400"/>
              <a:buNone/>
              <a:defRPr/>
            </a:lvl6pPr>
            <a:lvl7pPr lvl="6" rtl="0" algn="ctr">
              <a:lnSpc>
                <a:spcPct val="100000"/>
              </a:lnSpc>
              <a:spcBef>
                <a:spcPts val="0"/>
              </a:spcBef>
              <a:spcAft>
                <a:spcPts val="0"/>
              </a:spcAft>
              <a:buClr>
                <a:schemeClr val="dk2"/>
              </a:buClr>
              <a:buSzPts val="1400"/>
              <a:buNone/>
              <a:defRPr/>
            </a:lvl7pPr>
            <a:lvl8pPr lvl="7" rtl="0" algn="ctr">
              <a:lnSpc>
                <a:spcPct val="100000"/>
              </a:lnSpc>
              <a:spcBef>
                <a:spcPts val="0"/>
              </a:spcBef>
              <a:spcAft>
                <a:spcPts val="0"/>
              </a:spcAft>
              <a:buClr>
                <a:schemeClr val="dk2"/>
              </a:buClr>
              <a:buSzPts val="1400"/>
              <a:buNone/>
              <a:defRPr/>
            </a:lvl8pPr>
            <a:lvl9pPr lvl="8" rtl="0" algn="ctr">
              <a:lnSpc>
                <a:spcPct val="100000"/>
              </a:lnSpc>
              <a:spcBef>
                <a:spcPts val="0"/>
              </a:spcBef>
              <a:spcAft>
                <a:spcPts val="0"/>
              </a:spcAft>
              <a:buClr>
                <a:schemeClr val="dk2"/>
              </a:buClr>
              <a:buSzPts val="1400"/>
              <a:buNone/>
              <a:defRPr/>
            </a:lvl9pPr>
          </a:lstStyle>
          <a:p/>
        </p:txBody>
      </p:sp>
      <p:sp>
        <p:nvSpPr>
          <p:cNvPr id="860" name="Google Shape;860;p85"/>
          <p:cNvSpPr txBox="1"/>
          <p:nvPr>
            <p:ph type="title"/>
          </p:nvPr>
        </p:nvSpPr>
        <p:spPr>
          <a:xfrm>
            <a:off x="4578649" y="445025"/>
            <a:ext cx="3748500" cy="1237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3500"/>
              <a:buNone/>
              <a:defRPr>
                <a:solidFill>
                  <a:schemeClr val="dk2"/>
                </a:solidFill>
              </a:defRPr>
            </a:lvl2pPr>
            <a:lvl3pPr lvl="2" rtl="0">
              <a:spcBef>
                <a:spcPts val="0"/>
              </a:spcBef>
              <a:spcAft>
                <a:spcPts val="0"/>
              </a:spcAft>
              <a:buClr>
                <a:schemeClr val="dk2"/>
              </a:buClr>
              <a:buSzPts val="3500"/>
              <a:buNone/>
              <a:defRPr>
                <a:solidFill>
                  <a:schemeClr val="dk2"/>
                </a:solidFill>
              </a:defRPr>
            </a:lvl3pPr>
            <a:lvl4pPr lvl="3" rtl="0">
              <a:spcBef>
                <a:spcPts val="0"/>
              </a:spcBef>
              <a:spcAft>
                <a:spcPts val="0"/>
              </a:spcAft>
              <a:buClr>
                <a:schemeClr val="dk2"/>
              </a:buClr>
              <a:buSzPts val="3500"/>
              <a:buNone/>
              <a:defRPr>
                <a:solidFill>
                  <a:schemeClr val="dk2"/>
                </a:solidFill>
              </a:defRPr>
            </a:lvl4pPr>
            <a:lvl5pPr lvl="4" rtl="0">
              <a:spcBef>
                <a:spcPts val="0"/>
              </a:spcBef>
              <a:spcAft>
                <a:spcPts val="0"/>
              </a:spcAft>
              <a:buClr>
                <a:schemeClr val="dk2"/>
              </a:buClr>
              <a:buSzPts val="3500"/>
              <a:buNone/>
              <a:defRPr>
                <a:solidFill>
                  <a:schemeClr val="dk2"/>
                </a:solidFill>
              </a:defRPr>
            </a:lvl5pPr>
            <a:lvl6pPr lvl="5" rtl="0">
              <a:spcBef>
                <a:spcPts val="0"/>
              </a:spcBef>
              <a:spcAft>
                <a:spcPts val="0"/>
              </a:spcAft>
              <a:buClr>
                <a:schemeClr val="dk2"/>
              </a:buClr>
              <a:buSzPts val="3500"/>
              <a:buNone/>
              <a:defRPr>
                <a:solidFill>
                  <a:schemeClr val="dk2"/>
                </a:solidFill>
              </a:defRPr>
            </a:lvl6pPr>
            <a:lvl7pPr lvl="6" rtl="0">
              <a:spcBef>
                <a:spcPts val="0"/>
              </a:spcBef>
              <a:spcAft>
                <a:spcPts val="0"/>
              </a:spcAft>
              <a:buClr>
                <a:schemeClr val="dk2"/>
              </a:buClr>
              <a:buSzPts val="3500"/>
              <a:buNone/>
              <a:defRPr>
                <a:solidFill>
                  <a:schemeClr val="dk2"/>
                </a:solidFill>
              </a:defRPr>
            </a:lvl7pPr>
            <a:lvl8pPr lvl="7" rtl="0">
              <a:spcBef>
                <a:spcPts val="0"/>
              </a:spcBef>
              <a:spcAft>
                <a:spcPts val="0"/>
              </a:spcAft>
              <a:buClr>
                <a:schemeClr val="dk2"/>
              </a:buClr>
              <a:buSzPts val="3500"/>
              <a:buNone/>
              <a:defRPr>
                <a:solidFill>
                  <a:schemeClr val="dk2"/>
                </a:solidFill>
              </a:defRPr>
            </a:lvl8pPr>
            <a:lvl9pPr lvl="8" rtl="0">
              <a:spcBef>
                <a:spcPts val="0"/>
              </a:spcBef>
              <a:spcAft>
                <a:spcPts val="0"/>
              </a:spcAft>
              <a:buClr>
                <a:schemeClr val="dk2"/>
              </a:buClr>
              <a:buSzPts val="3500"/>
              <a:buNone/>
              <a:defRPr>
                <a:solidFill>
                  <a:schemeClr val="dk2"/>
                </a:solidFill>
              </a:defRPr>
            </a:lvl9pPr>
          </a:lstStyle>
          <a:p/>
        </p:txBody>
      </p:sp>
      <p:sp>
        <p:nvSpPr>
          <p:cNvPr id="861" name="Google Shape;861;p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8">
    <p:bg>
      <p:bgPr>
        <a:solidFill>
          <a:schemeClr val="dk1"/>
        </a:solidFill>
      </p:bgPr>
    </p:bg>
    <p:spTree>
      <p:nvGrpSpPr>
        <p:cNvPr id="862" name="Shape 862"/>
        <p:cNvGrpSpPr/>
        <p:nvPr/>
      </p:nvGrpSpPr>
      <p:grpSpPr>
        <a:xfrm>
          <a:off x="0" y="0"/>
          <a:ext cx="0" cy="0"/>
          <a:chOff x="0" y="0"/>
          <a:chExt cx="0" cy="0"/>
        </a:xfrm>
      </p:grpSpPr>
      <p:sp>
        <p:nvSpPr>
          <p:cNvPr id="863" name="Google Shape;863;p86"/>
          <p:cNvSpPr/>
          <p:nvPr/>
        </p:nvSpPr>
        <p:spPr>
          <a:xfrm>
            <a:off x="0" y="3971975"/>
            <a:ext cx="9143689" cy="1171602"/>
          </a:xfrm>
          <a:custGeom>
            <a:rect b="b" l="l" r="r" t="t"/>
            <a:pathLst>
              <a:path extrusionOk="0" h="68756" w="285250">
                <a:moveTo>
                  <a:pt x="1" y="0"/>
                </a:moveTo>
                <a:lnTo>
                  <a:pt x="1" y="68672"/>
                </a:lnTo>
                <a:lnTo>
                  <a:pt x="285216" y="68756"/>
                </a:lnTo>
                <a:lnTo>
                  <a:pt x="2852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86"/>
          <p:cNvSpPr/>
          <p:nvPr/>
        </p:nvSpPr>
        <p:spPr>
          <a:xfrm>
            <a:off x="1457494" y="3683251"/>
            <a:ext cx="2703102" cy="305525"/>
          </a:xfrm>
          <a:custGeom>
            <a:rect b="b" l="l" r="r" t="t"/>
            <a:pathLst>
              <a:path extrusionOk="0" h="12221" w="84327">
                <a:moveTo>
                  <a:pt x="48887" y="0"/>
                </a:moveTo>
                <a:cubicBezTo>
                  <a:pt x="43162" y="0"/>
                  <a:pt x="31120" y="3980"/>
                  <a:pt x="27918" y="4348"/>
                </a:cubicBezTo>
                <a:cubicBezTo>
                  <a:pt x="27652" y="4378"/>
                  <a:pt x="27370" y="4392"/>
                  <a:pt x="27075" y="4392"/>
                </a:cubicBezTo>
                <a:cubicBezTo>
                  <a:pt x="24207" y="4392"/>
                  <a:pt x="20103" y="3087"/>
                  <a:pt x="17166" y="3087"/>
                </a:cubicBezTo>
                <a:cubicBezTo>
                  <a:pt x="16424" y="3087"/>
                  <a:pt x="15757" y="3170"/>
                  <a:pt x="15203" y="3378"/>
                </a:cubicBezTo>
                <a:cubicBezTo>
                  <a:pt x="12279" y="4502"/>
                  <a:pt x="1" y="12220"/>
                  <a:pt x="74" y="12220"/>
                </a:cubicBezTo>
                <a:cubicBezTo>
                  <a:pt x="75" y="12220"/>
                  <a:pt x="77" y="12219"/>
                  <a:pt x="81" y="12217"/>
                </a:cubicBezTo>
                <a:cubicBezTo>
                  <a:pt x="198" y="12156"/>
                  <a:pt x="9598" y="12136"/>
                  <a:pt x="22079" y="12136"/>
                </a:cubicBezTo>
                <a:cubicBezTo>
                  <a:pt x="47040" y="12136"/>
                  <a:pt x="84326" y="12217"/>
                  <a:pt x="84326" y="12217"/>
                </a:cubicBezTo>
                <a:lnTo>
                  <a:pt x="80717" y="4348"/>
                </a:lnTo>
                <a:cubicBezTo>
                  <a:pt x="80717" y="4348"/>
                  <a:pt x="55136" y="972"/>
                  <a:pt x="50274" y="104"/>
                </a:cubicBezTo>
                <a:cubicBezTo>
                  <a:pt x="49871" y="33"/>
                  <a:pt x="49405" y="0"/>
                  <a:pt x="488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86"/>
          <p:cNvSpPr/>
          <p:nvPr/>
        </p:nvSpPr>
        <p:spPr>
          <a:xfrm>
            <a:off x="0" y="3785651"/>
            <a:ext cx="950719" cy="186325"/>
          </a:xfrm>
          <a:custGeom>
            <a:rect b="b" l="l" r="r" t="t"/>
            <a:pathLst>
              <a:path extrusionOk="0" h="7453" w="29659">
                <a:moveTo>
                  <a:pt x="1" y="1"/>
                </a:moveTo>
                <a:lnTo>
                  <a:pt x="1" y="7453"/>
                </a:lnTo>
                <a:lnTo>
                  <a:pt x="29659" y="7453"/>
                </a:lnTo>
                <a:cubicBezTo>
                  <a:pt x="28923" y="7453"/>
                  <a:pt x="1"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86"/>
          <p:cNvSpPr/>
          <p:nvPr/>
        </p:nvSpPr>
        <p:spPr>
          <a:xfrm>
            <a:off x="4065975" y="3677225"/>
            <a:ext cx="3452415" cy="311549"/>
          </a:xfrm>
          <a:custGeom>
            <a:rect b="b" l="l" r="r" t="t"/>
            <a:pathLst>
              <a:path extrusionOk="0" h="12238" w="107829">
                <a:moveTo>
                  <a:pt x="50077" y="1"/>
                </a:moveTo>
                <a:cubicBezTo>
                  <a:pt x="44205" y="1"/>
                  <a:pt x="31903" y="3984"/>
                  <a:pt x="28613" y="4351"/>
                </a:cubicBezTo>
                <a:cubicBezTo>
                  <a:pt x="28349" y="4380"/>
                  <a:pt x="28071" y="4392"/>
                  <a:pt x="27780" y="4392"/>
                </a:cubicBezTo>
                <a:cubicBezTo>
                  <a:pt x="24846" y="4392"/>
                  <a:pt x="20631" y="3089"/>
                  <a:pt x="17608" y="3089"/>
                </a:cubicBezTo>
                <a:cubicBezTo>
                  <a:pt x="16842" y="3089"/>
                  <a:pt x="16153" y="3173"/>
                  <a:pt x="15580" y="3382"/>
                </a:cubicBezTo>
                <a:cubicBezTo>
                  <a:pt x="12591" y="4489"/>
                  <a:pt x="1" y="12224"/>
                  <a:pt x="83" y="12224"/>
                </a:cubicBezTo>
                <a:cubicBezTo>
                  <a:pt x="84" y="12224"/>
                  <a:pt x="87" y="12223"/>
                  <a:pt x="91" y="12221"/>
                </a:cubicBezTo>
                <a:cubicBezTo>
                  <a:pt x="207" y="12157"/>
                  <a:pt x="10106" y="12134"/>
                  <a:pt x="23163" y="12134"/>
                </a:cubicBezTo>
                <a:cubicBezTo>
                  <a:pt x="43907" y="12134"/>
                  <a:pt x="72621" y="12190"/>
                  <a:pt x="82732" y="12221"/>
                </a:cubicBezTo>
                <a:lnTo>
                  <a:pt x="82732" y="12238"/>
                </a:lnTo>
                <a:lnTo>
                  <a:pt x="107828" y="12238"/>
                </a:lnTo>
                <a:cubicBezTo>
                  <a:pt x="107227" y="12204"/>
                  <a:pt x="82732" y="4351"/>
                  <a:pt x="82732" y="4351"/>
                </a:cubicBezTo>
                <a:cubicBezTo>
                  <a:pt x="82732" y="4351"/>
                  <a:pt x="56516" y="960"/>
                  <a:pt x="51520" y="107"/>
                </a:cubicBezTo>
                <a:cubicBezTo>
                  <a:pt x="51101" y="34"/>
                  <a:pt x="50616" y="1"/>
                  <a:pt x="500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86"/>
          <p:cNvSpPr txBox="1"/>
          <p:nvPr>
            <p:ph type="title"/>
          </p:nvPr>
        </p:nvSpPr>
        <p:spPr>
          <a:xfrm>
            <a:off x="1653600" y="480752"/>
            <a:ext cx="5836800" cy="168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700"/>
              <a:buNone/>
              <a:defRPr sz="10000">
                <a:solidFill>
                  <a:schemeClr val="dk2"/>
                </a:solidFill>
              </a:defRPr>
            </a:lvl1pPr>
            <a:lvl2pPr lvl="1" rtl="0">
              <a:spcBef>
                <a:spcPts val="0"/>
              </a:spcBef>
              <a:spcAft>
                <a:spcPts val="0"/>
              </a:spcAft>
              <a:buClr>
                <a:schemeClr val="dk2"/>
              </a:buClr>
              <a:buSzPts val="3500"/>
              <a:buNone/>
              <a:defRPr>
                <a:solidFill>
                  <a:schemeClr val="dk2"/>
                </a:solidFill>
              </a:defRPr>
            </a:lvl2pPr>
            <a:lvl3pPr lvl="2" rtl="0">
              <a:spcBef>
                <a:spcPts val="0"/>
              </a:spcBef>
              <a:spcAft>
                <a:spcPts val="0"/>
              </a:spcAft>
              <a:buClr>
                <a:schemeClr val="dk2"/>
              </a:buClr>
              <a:buSzPts val="3500"/>
              <a:buNone/>
              <a:defRPr>
                <a:solidFill>
                  <a:schemeClr val="dk2"/>
                </a:solidFill>
              </a:defRPr>
            </a:lvl3pPr>
            <a:lvl4pPr lvl="3" rtl="0">
              <a:spcBef>
                <a:spcPts val="0"/>
              </a:spcBef>
              <a:spcAft>
                <a:spcPts val="0"/>
              </a:spcAft>
              <a:buClr>
                <a:schemeClr val="dk2"/>
              </a:buClr>
              <a:buSzPts val="3500"/>
              <a:buNone/>
              <a:defRPr>
                <a:solidFill>
                  <a:schemeClr val="dk2"/>
                </a:solidFill>
              </a:defRPr>
            </a:lvl4pPr>
            <a:lvl5pPr lvl="4" rtl="0">
              <a:spcBef>
                <a:spcPts val="0"/>
              </a:spcBef>
              <a:spcAft>
                <a:spcPts val="0"/>
              </a:spcAft>
              <a:buClr>
                <a:schemeClr val="dk2"/>
              </a:buClr>
              <a:buSzPts val="3500"/>
              <a:buNone/>
              <a:defRPr>
                <a:solidFill>
                  <a:schemeClr val="dk2"/>
                </a:solidFill>
              </a:defRPr>
            </a:lvl5pPr>
            <a:lvl6pPr lvl="5" rtl="0">
              <a:spcBef>
                <a:spcPts val="0"/>
              </a:spcBef>
              <a:spcAft>
                <a:spcPts val="0"/>
              </a:spcAft>
              <a:buClr>
                <a:schemeClr val="dk2"/>
              </a:buClr>
              <a:buSzPts val="3500"/>
              <a:buNone/>
              <a:defRPr>
                <a:solidFill>
                  <a:schemeClr val="dk2"/>
                </a:solidFill>
              </a:defRPr>
            </a:lvl6pPr>
            <a:lvl7pPr lvl="6" rtl="0">
              <a:spcBef>
                <a:spcPts val="0"/>
              </a:spcBef>
              <a:spcAft>
                <a:spcPts val="0"/>
              </a:spcAft>
              <a:buClr>
                <a:schemeClr val="dk2"/>
              </a:buClr>
              <a:buSzPts val="3500"/>
              <a:buNone/>
              <a:defRPr>
                <a:solidFill>
                  <a:schemeClr val="dk2"/>
                </a:solidFill>
              </a:defRPr>
            </a:lvl7pPr>
            <a:lvl8pPr lvl="7" rtl="0">
              <a:spcBef>
                <a:spcPts val="0"/>
              </a:spcBef>
              <a:spcAft>
                <a:spcPts val="0"/>
              </a:spcAft>
              <a:buClr>
                <a:schemeClr val="dk2"/>
              </a:buClr>
              <a:buSzPts val="3500"/>
              <a:buNone/>
              <a:defRPr>
                <a:solidFill>
                  <a:schemeClr val="dk2"/>
                </a:solidFill>
              </a:defRPr>
            </a:lvl8pPr>
            <a:lvl9pPr lvl="8" rtl="0">
              <a:spcBef>
                <a:spcPts val="0"/>
              </a:spcBef>
              <a:spcAft>
                <a:spcPts val="0"/>
              </a:spcAft>
              <a:buClr>
                <a:schemeClr val="dk2"/>
              </a:buClr>
              <a:buSzPts val="3500"/>
              <a:buNone/>
              <a:defRPr>
                <a:solidFill>
                  <a:schemeClr val="dk2"/>
                </a:solidFill>
              </a:defRPr>
            </a:lvl9pPr>
          </a:lstStyle>
          <a:p/>
        </p:txBody>
      </p:sp>
      <p:sp>
        <p:nvSpPr>
          <p:cNvPr id="868" name="Google Shape;868;p86"/>
          <p:cNvSpPr txBox="1"/>
          <p:nvPr>
            <p:ph idx="1" type="subTitle"/>
          </p:nvPr>
        </p:nvSpPr>
        <p:spPr>
          <a:xfrm>
            <a:off x="2002200" y="2049125"/>
            <a:ext cx="5139600" cy="460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Lato"/>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869" name="Google Shape;869;p86"/>
          <p:cNvGrpSpPr/>
          <p:nvPr/>
        </p:nvGrpSpPr>
        <p:grpSpPr>
          <a:xfrm>
            <a:off x="-150973" y="-114019"/>
            <a:ext cx="1252660" cy="1204643"/>
            <a:chOff x="7384701" y="199425"/>
            <a:chExt cx="1572114" cy="1511851"/>
          </a:xfrm>
        </p:grpSpPr>
        <p:sp>
          <p:nvSpPr>
            <p:cNvPr id="870" name="Google Shape;870;p86"/>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86"/>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86"/>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3" name="Google Shape;873;p86"/>
          <p:cNvSpPr/>
          <p:nvPr/>
        </p:nvSpPr>
        <p:spPr>
          <a:xfrm>
            <a:off x="7691175" y="1176675"/>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p:cSld name="CUSTOM_13">
    <p:bg>
      <p:bgPr>
        <a:solidFill>
          <a:schemeClr val="dk1"/>
        </a:solidFill>
      </p:bgPr>
    </p:bg>
    <p:spTree>
      <p:nvGrpSpPr>
        <p:cNvPr id="875" name="Shape 875"/>
        <p:cNvGrpSpPr/>
        <p:nvPr/>
      </p:nvGrpSpPr>
      <p:grpSpPr>
        <a:xfrm>
          <a:off x="0" y="0"/>
          <a:ext cx="0" cy="0"/>
          <a:chOff x="0" y="0"/>
          <a:chExt cx="0" cy="0"/>
        </a:xfrm>
      </p:grpSpPr>
      <p:grpSp>
        <p:nvGrpSpPr>
          <p:cNvPr id="876" name="Google Shape;876;p87"/>
          <p:cNvGrpSpPr/>
          <p:nvPr/>
        </p:nvGrpSpPr>
        <p:grpSpPr>
          <a:xfrm>
            <a:off x="194815" y="540131"/>
            <a:ext cx="1252660" cy="1204643"/>
            <a:chOff x="7384701" y="199425"/>
            <a:chExt cx="1572114" cy="1511851"/>
          </a:xfrm>
        </p:grpSpPr>
        <p:sp>
          <p:nvSpPr>
            <p:cNvPr id="877" name="Google Shape;877;p87"/>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87"/>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87"/>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0" name="Google Shape;880;p87"/>
          <p:cNvSpPr/>
          <p:nvPr/>
        </p:nvSpPr>
        <p:spPr>
          <a:xfrm>
            <a:off x="7717725" y="947163"/>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87"/>
          <p:cNvSpPr/>
          <p:nvPr/>
        </p:nvSpPr>
        <p:spPr>
          <a:xfrm>
            <a:off x="152850" y="2874925"/>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87"/>
          <p:cNvSpPr/>
          <p:nvPr/>
        </p:nvSpPr>
        <p:spPr>
          <a:xfrm>
            <a:off x="-991312" y="3931573"/>
            <a:ext cx="3062613" cy="369312"/>
          </a:xfrm>
          <a:custGeom>
            <a:rect b="b" l="l" r="r" t="t"/>
            <a:pathLst>
              <a:path extrusionOk="0" h="12238" w="107829">
                <a:moveTo>
                  <a:pt x="50077" y="1"/>
                </a:moveTo>
                <a:cubicBezTo>
                  <a:pt x="44205" y="1"/>
                  <a:pt x="31903" y="3984"/>
                  <a:pt x="28613" y="4351"/>
                </a:cubicBezTo>
                <a:cubicBezTo>
                  <a:pt x="28349" y="4380"/>
                  <a:pt x="28071" y="4392"/>
                  <a:pt x="27780" y="4392"/>
                </a:cubicBezTo>
                <a:cubicBezTo>
                  <a:pt x="24846" y="4392"/>
                  <a:pt x="20631" y="3089"/>
                  <a:pt x="17608" y="3089"/>
                </a:cubicBezTo>
                <a:cubicBezTo>
                  <a:pt x="16842" y="3089"/>
                  <a:pt x="16153" y="3173"/>
                  <a:pt x="15580" y="3382"/>
                </a:cubicBezTo>
                <a:cubicBezTo>
                  <a:pt x="12591" y="4489"/>
                  <a:pt x="1" y="12224"/>
                  <a:pt x="83" y="12224"/>
                </a:cubicBezTo>
                <a:cubicBezTo>
                  <a:pt x="84" y="12224"/>
                  <a:pt x="87" y="12223"/>
                  <a:pt x="91" y="12221"/>
                </a:cubicBezTo>
                <a:cubicBezTo>
                  <a:pt x="207" y="12157"/>
                  <a:pt x="10106" y="12134"/>
                  <a:pt x="23163" y="12134"/>
                </a:cubicBezTo>
                <a:cubicBezTo>
                  <a:pt x="43907" y="12134"/>
                  <a:pt x="72621" y="12190"/>
                  <a:pt x="82732" y="12221"/>
                </a:cubicBezTo>
                <a:lnTo>
                  <a:pt x="82732" y="12238"/>
                </a:lnTo>
                <a:lnTo>
                  <a:pt x="107828" y="12238"/>
                </a:lnTo>
                <a:cubicBezTo>
                  <a:pt x="107227" y="12204"/>
                  <a:pt x="82732" y="4351"/>
                  <a:pt x="82732" y="4351"/>
                </a:cubicBezTo>
                <a:cubicBezTo>
                  <a:pt x="82732" y="4351"/>
                  <a:pt x="56516" y="960"/>
                  <a:pt x="51520" y="107"/>
                </a:cubicBezTo>
                <a:cubicBezTo>
                  <a:pt x="51101" y="34"/>
                  <a:pt x="50616" y="1"/>
                  <a:pt x="500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87"/>
          <p:cNvSpPr/>
          <p:nvPr/>
        </p:nvSpPr>
        <p:spPr>
          <a:xfrm>
            <a:off x="0" y="4284527"/>
            <a:ext cx="9143833" cy="859147"/>
          </a:xfrm>
          <a:custGeom>
            <a:rect b="b" l="l" r="r" t="t"/>
            <a:pathLst>
              <a:path extrusionOk="0" h="34671" w="285299">
                <a:moveTo>
                  <a:pt x="0" y="1"/>
                </a:moveTo>
                <a:lnTo>
                  <a:pt x="0" y="34671"/>
                </a:lnTo>
                <a:lnTo>
                  <a:pt x="285299" y="34671"/>
                </a:lnTo>
                <a:lnTo>
                  <a:pt x="2852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87"/>
          <p:cNvSpPr txBox="1"/>
          <p:nvPr>
            <p:ph idx="1" type="subTitle"/>
          </p:nvPr>
        </p:nvSpPr>
        <p:spPr>
          <a:xfrm>
            <a:off x="2039275" y="2457025"/>
            <a:ext cx="5071500" cy="84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200"/>
            </a:lvl1pPr>
            <a:lvl2pPr lvl="1" rtl="0" algn="ctr">
              <a:lnSpc>
                <a:spcPct val="100000"/>
              </a:lnSpc>
              <a:spcBef>
                <a:spcPts val="0"/>
              </a:spcBef>
              <a:spcAft>
                <a:spcPts val="0"/>
              </a:spcAft>
              <a:buClr>
                <a:schemeClr val="dk2"/>
              </a:buClr>
              <a:buSzPts val="1400"/>
              <a:buNone/>
              <a:defRPr/>
            </a:lvl2pPr>
            <a:lvl3pPr lvl="2" rtl="0" algn="ctr">
              <a:lnSpc>
                <a:spcPct val="100000"/>
              </a:lnSpc>
              <a:spcBef>
                <a:spcPts val="0"/>
              </a:spcBef>
              <a:spcAft>
                <a:spcPts val="0"/>
              </a:spcAft>
              <a:buClr>
                <a:schemeClr val="dk2"/>
              </a:buClr>
              <a:buSzPts val="1400"/>
              <a:buNone/>
              <a:defRPr/>
            </a:lvl3pPr>
            <a:lvl4pPr lvl="3" rtl="0" algn="ctr">
              <a:lnSpc>
                <a:spcPct val="100000"/>
              </a:lnSpc>
              <a:spcBef>
                <a:spcPts val="0"/>
              </a:spcBef>
              <a:spcAft>
                <a:spcPts val="0"/>
              </a:spcAft>
              <a:buClr>
                <a:schemeClr val="dk2"/>
              </a:buClr>
              <a:buSzPts val="1400"/>
              <a:buNone/>
              <a:defRPr/>
            </a:lvl4pPr>
            <a:lvl5pPr lvl="4" rtl="0" algn="ctr">
              <a:lnSpc>
                <a:spcPct val="100000"/>
              </a:lnSpc>
              <a:spcBef>
                <a:spcPts val="0"/>
              </a:spcBef>
              <a:spcAft>
                <a:spcPts val="0"/>
              </a:spcAft>
              <a:buClr>
                <a:schemeClr val="dk2"/>
              </a:buClr>
              <a:buSzPts val="1400"/>
              <a:buNone/>
              <a:defRPr/>
            </a:lvl5pPr>
            <a:lvl6pPr lvl="5" rtl="0" algn="ctr">
              <a:lnSpc>
                <a:spcPct val="100000"/>
              </a:lnSpc>
              <a:spcBef>
                <a:spcPts val="0"/>
              </a:spcBef>
              <a:spcAft>
                <a:spcPts val="0"/>
              </a:spcAft>
              <a:buClr>
                <a:schemeClr val="dk2"/>
              </a:buClr>
              <a:buSzPts val="1400"/>
              <a:buNone/>
              <a:defRPr/>
            </a:lvl6pPr>
            <a:lvl7pPr lvl="6" rtl="0" algn="ctr">
              <a:lnSpc>
                <a:spcPct val="100000"/>
              </a:lnSpc>
              <a:spcBef>
                <a:spcPts val="0"/>
              </a:spcBef>
              <a:spcAft>
                <a:spcPts val="0"/>
              </a:spcAft>
              <a:buClr>
                <a:schemeClr val="dk2"/>
              </a:buClr>
              <a:buSzPts val="1400"/>
              <a:buNone/>
              <a:defRPr/>
            </a:lvl7pPr>
            <a:lvl8pPr lvl="7" rtl="0" algn="ctr">
              <a:lnSpc>
                <a:spcPct val="100000"/>
              </a:lnSpc>
              <a:spcBef>
                <a:spcPts val="0"/>
              </a:spcBef>
              <a:spcAft>
                <a:spcPts val="0"/>
              </a:spcAft>
              <a:buClr>
                <a:schemeClr val="dk2"/>
              </a:buClr>
              <a:buSzPts val="1400"/>
              <a:buNone/>
              <a:defRPr/>
            </a:lvl8pPr>
            <a:lvl9pPr lvl="8" rtl="0" algn="ctr">
              <a:lnSpc>
                <a:spcPct val="100000"/>
              </a:lnSpc>
              <a:spcBef>
                <a:spcPts val="0"/>
              </a:spcBef>
              <a:spcAft>
                <a:spcPts val="0"/>
              </a:spcAft>
              <a:buClr>
                <a:schemeClr val="dk2"/>
              </a:buClr>
              <a:buSzPts val="1400"/>
              <a:buNone/>
              <a:defRPr/>
            </a:lvl9pPr>
          </a:lstStyle>
          <a:p/>
        </p:txBody>
      </p:sp>
      <p:sp>
        <p:nvSpPr>
          <p:cNvPr id="885" name="Google Shape;885;p87"/>
          <p:cNvSpPr txBox="1"/>
          <p:nvPr/>
        </p:nvSpPr>
        <p:spPr>
          <a:xfrm>
            <a:off x="2039275" y="3740053"/>
            <a:ext cx="5071500" cy="554100"/>
          </a:xfrm>
          <a:prstGeom prst="rect">
            <a:avLst/>
          </a:prstGeom>
          <a:noFill/>
          <a:ln>
            <a:noFill/>
          </a:ln>
        </p:spPr>
        <p:txBody>
          <a:bodyPr anchorCtr="0" anchor="t" bIns="91425" lIns="91425" spcFirstLastPara="1" rIns="91425" wrap="square" tIns="91425">
            <a:spAutoFit/>
          </a:bodyPr>
          <a:lstStyle/>
          <a:p>
            <a:pPr indent="0" lvl="0" marL="0" rtl="0" algn="ctr">
              <a:spcBef>
                <a:spcPts val="300"/>
              </a:spcBef>
              <a:spcAft>
                <a:spcPts val="0"/>
              </a:spcAft>
              <a:buNone/>
            </a:pPr>
            <a:r>
              <a:rPr lang="en" sz="1200">
                <a:solidFill>
                  <a:schemeClr val="dk2"/>
                </a:solidFill>
                <a:latin typeface="Lato"/>
                <a:ea typeface="Lato"/>
                <a:cs typeface="Lato"/>
                <a:sym typeface="Lato"/>
              </a:rPr>
              <a:t>CREDITS: This presentation template was created by </a:t>
            </a:r>
            <a:r>
              <a:rPr b="1" lang="en" sz="1200">
                <a:solidFill>
                  <a:schemeClr val="dk2"/>
                </a:solidFill>
                <a:uFill>
                  <a:noFill/>
                </a:uFill>
                <a:latin typeface="Lato"/>
                <a:ea typeface="Lato"/>
                <a:cs typeface="Lato"/>
                <a:sym typeface="Lato"/>
                <a:hlinkClick r:id="rId2">
                  <a:extLst>
                    <a:ext uri="{A12FA001-AC4F-418D-AE19-62706E023703}">
                      <ahyp:hlinkClr val="tx"/>
                    </a:ext>
                  </a:extLst>
                </a:hlinkClick>
              </a:rPr>
              <a:t>Slidesgo</a:t>
            </a:r>
            <a:r>
              <a:rPr lang="en" sz="1200">
                <a:solidFill>
                  <a:schemeClr val="dk2"/>
                </a:solidFill>
                <a:latin typeface="Lato"/>
                <a:ea typeface="Lato"/>
                <a:cs typeface="Lato"/>
                <a:sym typeface="Lato"/>
              </a:rPr>
              <a:t>, including icons by </a:t>
            </a:r>
            <a:r>
              <a:rPr b="1" lang="en" sz="1200">
                <a:solidFill>
                  <a:schemeClr val="dk2"/>
                </a:solidFill>
                <a:uFill>
                  <a:noFill/>
                </a:uFill>
                <a:latin typeface="Lato"/>
                <a:ea typeface="Lato"/>
                <a:cs typeface="Lato"/>
                <a:sym typeface="Lato"/>
                <a:hlinkClick r:id="rId3">
                  <a:extLst>
                    <a:ext uri="{A12FA001-AC4F-418D-AE19-62706E023703}">
                      <ahyp:hlinkClr val="tx"/>
                    </a:ext>
                  </a:extLst>
                </a:hlinkClick>
              </a:rPr>
              <a:t>Flaticon</a:t>
            </a:r>
            <a:r>
              <a:rPr lang="en" sz="1200">
                <a:solidFill>
                  <a:schemeClr val="dk2"/>
                </a:solidFill>
                <a:latin typeface="Lato"/>
                <a:ea typeface="Lato"/>
                <a:cs typeface="Lato"/>
                <a:sym typeface="Lato"/>
              </a:rPr>
              <a:t>, and infographics &amp; images by </a:t>
            </a:r>
            <a:r>
              <a:rPr b="1" lang="en" sz="1200">
                <a:solidFill>
                  <a:schemeClr val="dk2"/>
                </a:solidFill>
                <a:uFill>
                  <a:noFill/>
                </a:uFill>
                <a:latin typeface="Lato"/>
                <a:ea typeface="Lato"/>
                <a:cs typeface="Lato"/>
                <a:sym typeface="Lato"/>
                <a:hlinkClick r:id="rId4">
                  <a:extLst>
                    <a:ext uri="{A12FA001-AC4F-418D-AE19-62706E023703}">
                      <ahyp:hlinkClr val="tx"/>
                    </a:ext>
                  </a:extLst>
                </a:hlinkClick>
              </a:rPr>
              <a:t>Freepik</a:t>
            </a:r>
            <a:endParaRPr b="1" sz="1200">
              <a:solidFill>
                <a:schemeClr val="dk2"/>
              </a:solidFill>
              <a:latin typeface="Lato"/>
              <a:ea typeface="Lato"/>
              <a:cs typeface="Lato"/>
              <a:sym typeface="Lato"/>
            </a:endParaRPr>
          </a:p>
        </p:txBody>
      </p:sp>
      <p:sp>
        <p:nvSpPr>
          <p:cNvPr id="886" name="Google Shape;886;p87"/>
          <p:cNvSpPr txBox="1"/>
          <p:nvPr>
            <p:ph idx="2" type="subTitle"/>
          </p:nvPr>
        </p:nvSpPr>
        <p:spPr>
          <a:xfrm>
            <a:off x="1938700" y="4337906"/>
            <a:ext cx="5071500" cy="369300"/>
          </a:xfrm>
          <a:prstGeom prst="rect">
            <a:avLst/>
          </a:prstGeom>
        </p:spPr>
        <p:txBody>
          <a:bodyPr anchorCtr="0" anchor="t" bIns="91425" lIns="91425" spcFirstLastPara="1" rIns="91425" wrap="square" tIns="91425">
            <a:noAutofit/>
          </a:bodyPr>
          <a:lstStyle>
            <a:lvl1pPr lvl="0" rtl="0" algn="ctr">
              <a:lnSpc>
                <a:spcPct val="100000"/>
              </a:lnSpc>
              <a:spcBef>
                <a:spcPts val="300"/>
              </a:spcBef>
              <a:spcAft>
                <a:spcPts val="0"/>
              </a:spcAft>
              <a:buSzPts val="1200"/>
              <a:buNone/>
              <a:defRPr sz="1200">
                <a:solidFill>
                  <a:srgbClr val="FFFBF8"/>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87" name="Google Shape;887;p87"/>
          <p:cNvSpPr txBox="1"/>
          <p:nvPr>
            <p:ph type="ctrTitle"/>
          </p:nvPr>
        </p:nvSpPr>
        <p:spPr>
          <a:xfrm>
            <a:off x="715100" y="1386938"/>
            <a:ext cx="7713900" cy="959700"/>
          </a:xfrm>
          <a:prstGeom prst="rect">
            <a:avLst/>
          </a:prstGeom>
        </p:spPr>
        <p:txBody>
          <a:bodyPr anchorCtr="0" anchor="t" bIns="91425" lIns="91425" spcFirstLastPara="1" rIns="91425" wrap="square" tIns="91425">
            <a:noAutofit/>
          </a:bodyPr>
          <a:lstStyle>
            <a:lvl1pPr lvl="0" rtl="0" algn="ctr">
              <a:lnSpc>
                <a:spcPct val="90000"/>
              </a:lnSpc>
              <a:spcBef>
                <a:spcPts val="0"/>
              </a:spcBef>
              <a:spcAft>
                <a:spcPts val="0"/>
              </a:spcAft>
              <a:buClr>
                <a:schemeClr val="dk2"/>
              </a:buClr>
              <a:buSzPts val="3700"/>
              <a:buFont typeface="Poppins Black"/>
              <a:buNone/>
              <a:defRPr sz="7000">
                <a:solidFill>
                  <a:schemeClr val="dk2"/>
                </a:solidFill>
                <a:latin typeface="Poppins Black"/>
                <a:ea typeface="Poppins Black"/>
                <a:cs typeface="Poppins Black"/>
                <a:sym typeface="Poppins Black"/>
              </a:defRPr>
            </a:lvl1pPr>
            <a:lvl2pPr lvl="1" rtl="0" algn="ctr">
              <a:spcBef>
                <a:spcPts val="0"/>
              </a:spcBef>
              <a:spcAft>
                <a:spcPts val="0"/>
              </a:spcAft>
              <a:buClr>
                <a:schemeClr val="dk2"/>
              </a:buClr>
              <a:buSzPts val="5200"/>
              <a:buNone/>
              <a:defRPr sz="5200">
                <a:solidFill>
                  <a:schemeClr val="dk2"/>
                </a:solidFill>
              </a:defRPr>
            </a:lvl2pPr>
            <a:lvl3pPr lvl="2" rtl="0" algn="ctr">
              <a:spcBef>
                <a:spcPts val="0"/>
              </a:spcBef>
              <a:spcAft>
                <a:spcPts val="0"/>
              </a:spcAft>
              <a:buClr>
                <a:schemeClr val="dk2"/>
              </a:buClr>
              <a:buSzPts val="5200"/>
              <a:buNone/>
              <a:defRPr sz="5200">
                <a:solidFill>
                  <a:schemeClr val="dk2"/>
                </a:solidFill>
              </a:defRPr>
            </a:lvl3pPr>
            <a:lvl4pPr lvl="3" rtl="0" algn="ctr">
              <a:spcBef>
                <a:spcPts val="0"/>
              </a:spcBef>
              <a:spcAft>
                <a:spcPts val="0"/>
              </a:spcAft>
              <a:buClr>
                <a:schemeClr val="dk2"/>
              </a:buClr>
              <a:buSzPts val="5200"/>
              <a:buNone/>
              <a:defRPr sz="5200">
                <a:solidFill>
                  <a:schemeClr val="dk2"/>
                </a:solidFill>
              </a:defRPr>
            </a:lvl4pPr>
            <a:lvl5pPr lvl="4" rtl="0" algn="ctr">
              <a:spcBef>
                <a:spcPts val="0"/>
              </a:spcBef>
              <a:spcAft>
                <a:spcPts val="0"/>
              </a:spcAft>
              <a:buClr>
                <a:schemeClr val="dk2"/>
              </a:buClr>
              <a:buSzPts val="5200"/>
              <a:buNone/>
              <a:defRPr sz="5200">
                <a:solidFill>
                  <a:schemeClr val="dk2"/>
                </a:solidFill>
              </a:defRPr>
            </a:lvl5pPr>
            <a:lvl6pPr lvl="5" rtl="0" algn="ctr">
              <a:spcBef>
                <a:spcPts val="0"/>
              </a:spcBef>
              <a:spcAft>
                <a:spcPts val="0"/>
              </a:spcAft>
              <a:buClr>
                <a:schemeClr val="dk2"/>
              </a:buClr>
              <a:buSzPts val="5200"/>
              <a:buNone/>
              <a:defRPr sz="5200">
                <a:solidFill>
                  <a:schemeClr val="dk2"/>
                </a:solidFill>
              </a:defRPr>
            </a:lvl6pPr>
            <a:lvl7pPr lvl="6" rtl="0" algn="ctr">
              <a:spcBef>
                <a:spcPts val="0"/>
              </a:spcBef>
              <a:spcAft>
                <a:spcPts val="0"/>
              </a:spcAft>
              <a:buClr>
                <a:schemeClr val="dk2"/>
              </a:buClr>
              <a:buSzPts val="5200"/>
              <a:buNone/>
              <a:defRPr sz="5200">
                <a:solidFill>
                  <a:schemeClr val="dk2"/>
                </a:solidFill>
              </a:defRPr>
            </a:lvl7pPr>
            <a:lvl8pPr lvl="7" rtl="0" algn="ctr">
              <a:spcBef>
                <a:spcPts val="0"/>
              </a:spcBef>
              <a:spcAft>
                <a:spcPts val="0"/>
              </a:spcAft>
              <a:buClr>
                <a:schemeClr val="dk2"/>
              </a:buClr>
              <a:buSzPts val="5200"/>
              <a:buNone/>
              <a:defRPr sz="5200">
                <a:solidFill>
                  <a:schemeClr val="dk2"/>
                </a:solidFill>
              </a:defRPr>
            </a:lvl8pPr>
            <a:lvl9pPr lvl="8" rtl="0" algn="ctr">
              <a:spcBef>
                <a:spcPts val="0"/>
              </a:spcBef>
              <a:spcAft>
                <a:spcPts val="0"/>
              </a:spcAft>
              <a:buClr>
                <a:schemeClr val="dk2"/>
              </a:buClr>
              <a:buSzPts val="5200"/>
              <a:buNone/>
              <a:defRPr sz="5200">
                <a:solidFill>
                  <a:schemeClr val="dk2"/>
                </a:solidFill>
              </a:defRPr>
            </a:lvl9pPr>
          </a:lstStyle>
          <a:p/>
        </p:txBody>
      </p:sp>
      <p:sp>
        <p:nvSpPr>
          <p:cNvPr id="888" name="Google Shape;888;p8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7">
    <p:bg>
      <p:bgPr>
        <a:solidFill>
          <a:schemeClr val="dk1"/>
        </a:solidFill>
      </p:bgPr>
    </p:bg>
    <p:spTree>
      <p:nvGrpSpPr>
        <p:cNvPr id="889" name="Shape 889"/>
        <p:cNvGrpSpPr/>
        <p:nvPr/>
      </p:nvGrpSpPr>
      <p:grpSpPr>
        <a:xfrm>
          <a:off x="0" y="0"/>
          <a:ext cx="0" cy="0"/>
          <a:chOff x="0" y="0"/>
          <a:chExt cx="0" cy="0"/>
        </a:xfrm>
      </p:grpSpPr>
      <p:sp>
        <p:nvSpPr>
          <p:cNvPr id="890" name="Google Shape;890;p88"/>
          <p:cNvSpPr/>
          <p:nvPr/>
        </p:nvSpPr>
        <p:spPr>
          <a:xfrm>
            <a:off x="-715524" y="356347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88"/>
          <p:cNvSpPr/>
          <p:nvPr/>
        </p:nvSpPr>
        <p:spPr>
          <a:xfrm>
            <a:off x="-665255" y="32306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88"/>
          <p:cNvSpPr/>
          <p:nvPr/>
        </p:nvSpPr>
        <p:spPr>
          <a:xfrm>
            <a:off x="7619578" y="3652425"/>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88"/>
          <p:cNvSpPr/>
          <p:nvPr/>
        </p:nvSpPr>
        <p:spPr>
          <a:xfrm>
            <a:off x="6134550" y="3720899"/>
            <a:ext cx="2690954" cy="961790"/>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88"/>
          <p:cNvSpPr/>
          <p:nvPr/>
        </p:nvSpPr>
        <p:spPr>
          <a:xfrm>
            <a:off x="320578" y="218450"/>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88"/>
          <p:cNvSpPr/>
          <p:nvPr/>
        </p:nvSpPr>
        <p:spPr>
          <a:xfrm>
            <a:off x="6772253" y="218450"/>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8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7_1">
    <p:bg>
      <p:bgPr>
        <a:solidFill>
          <a:schemeClr val="dk1"/>
        </a:solidFill>
      </p:bgPr>
    </p:bg>
    <p:spTree>
      <p:nvGrpSpPr>
        <p:cNvPr id="897" name="Shape 897"/>
        <p:cNvGrpSpPr/>
        <p:nvPr/>
      </p:nvGrpSpPr>
      <p:grpSpPr>
        <a:xfrm>
          <a:off x="0" y="0"/>
          <a:ext cx="0" cy="0"/>
          <a:chOff x="0" y="0"/>
          <a:chExt cx="0" cy="0"/>
        </a:xfrm>
      </p:grpSpPr>
      <p:sp>
        <p:nvSpPr>
          <p:cNvPr id="898" name="Google Shape;898;p89"/>
          <p:cNvSpPr/>
          <p:nvPr/>
        </p:nvSpPr>
        <p:spPr>
          <a:xfrm>
            <a:off x="-1163099" y="2720950"/>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89"/>
          <p:cNvSpPr/>
          <p:nvPr/>
        </p:nvSpPr>
        <p:spPr>
          <a:xfrm>
            <a:off x="2247520" y="3599491"/>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89"/>
          <p:cNvSpPr/>
          <p:nvPr/>
        </p:nvSpPr>
        <p:spPr>
          <a:xfrm>
            <a:off x="7619578" y="273638"/>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89"/>
          <p:cNvSpPr/>
          <p:nvPr/>
        </p:nvSpPr>
        <p:spPr>
          <a:xfrm>
            <a:off x="6134550" y="342111"/>
            <a:ext cx="2690954" cy="961790"/>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89"/>
          <p:cNvSpPr/>
          <p:nvPr/>
        </p:nvSpPr>
        <p:spPr>
          <a:xfrm>
            <a:off x="7204628" y="4111625"/>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89"/>
          <p:cNvSpPr/>
          <p:nvPr/>
        </p:nvSpPr>
        <p:spPr>
          <a:xfrm>
            <a:off x="-678222" y="342100"/>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8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1"/>
        </a:solidFill>
      </p:bgPr>
    </p:bg>
    <p:spTree>
      <p:nvGrpSpPr>
        <p:cNvPr id="101" name="Shape 101"/>
        <p:cNvGrpSpPr/>
        <p:nvPr/>
      </p:nvGrpSpPr>
      <p:grpSpPr>
        <a:xfrm>
          <a:off x="0" y="0"/>
          <a:ext cx="0" cy="0"/>
          <a:chOff x="0" y="0"/>
          <a:chExt cx="0" cy="0"/>
        </a:xfrm>
      </p:grpSpPr>
      <p:sp>
        <p:nvSpPr>
          <p:cNvPr id="102" name="Google Shape;102;p10"/>
          <p:cNvSpPr/>
          <p:nvPr/>
        </p:nvSpPr>
        <p:spPr>
          <a:xfrm>
            <a:off x="7542870" y="4318632"/>
            <a:ext cx="1258532" cy="485097"/>
          </a:xfrm>
          <a:custGeom>
            <a:rect b="b" l="l" r="r" t="t"/>
            <a:pathLst>
              <a:path extrusionOk="0" h="16325" w="42357">
                <a:moveTo>
                  <a:pt x="41087" y="12181"/>
                </a:moveTo>
                <a:cubicBezTo>
                  <a:pt x="40653" y="11914"/>
                  <a:pt x="40369" y="11446"/>
                  <a:pt x="40268" y="10945"/>
                </a:cubicBezTo>
                <a:cubicBezTo>
                  <a:pt x="39901" y="9107"/>
                  <a:pt x="37110" y="7603"/>
                  <a:pt x="35724" y="6968"/>
                </a:cubicBezTo>
                <a:cubicBezTo>
                  <a:pt x="35239" y="6734"/>
                  <a:pt x="34805" y="6400"/>
                  <a:pt x="34487" y="5966"/>
                </a:cubicBezTo>
                <a:cubicBezTo>
                  <a:pt x="32816" y="3676"/>
                  <a:pt x="30043" y="2574"/>
                  <a:pt x="27336" y="3008"/>
                </a:cubicBezTo>
                <a:cubicBezTo>
                  <a:pt x="26300" y="3175"/>
                  <a:pt x="25247" y="2841"/>
                  <a:pt x="24462" y="2173"/>
                </a:cubicBezTo>
                <a:cubicBezTo>
                  <a:pt x="22858" y="819"/>
                  <a:pt x="20769" y="1"/>
                  <a:pt x="18514" y="1"/>
                </a:cubicBezTo>
                <a:cubicBezTo>
                  <a:pt x="14587" y="1"/>
                  <a:pt x="11245" y="2457"/>
                  <a:pt x="9875" y="5899"/>
                </a:cubicBezTo>
                <a:cubicBezTo>
                  <a:pt x="8990" y="5247"/>
                  <a:pt x="7904" y="4879"/>
                  <a:pt x="6701" y="4879"/>
                </a:cubicBezTo>
                <a:cubicBezTo>
                  <a:pt x="2607" y="4879"/>
                  <a:pt x="1" y="12014"/>
                  <a:pt x="1839" y="15623"/>
                </a:cubicBezTo>
                <a:cubicBezTo>
                  <a:pt x="1638" y="16174"/>
                  <a:pt x="42357" y="16325"/>
                  <a:pt x="42357" y="14487"/>
                </a:cubicBezTo>
                <a:cubicBezTo>
                  <a:pt x="42340" y="13501"/>
                  <a:pt x="41839" y="12666"/>
                  <a:pt x="41087" y="1218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0"/>
          <p:cNvSpPr/>
          <p:nvPr/>
        </p:nvSpPr>
        <p:spPr>
          <a:xfrm>
            <a:off x="6423825" y="4281400"/>
            <a:ext cx="2010169" cy="721926"/>
          </a:xfrm>
          <a:custGeom>
            <a:rect b="b" l="l" r="r" t="t"/>
            <a:pathLst>
              <a:path extrusionOk="0" h="24295" w="67654">
                <a:moveTo>
                  <a:pt x="64880" y="24261"/>
                </a:moveTo>
                <a:cubicBezTo>
                  <a:pt x="66283" y="24261"/>
                  <a:pt x="67486" y="23192"/>
                  <a:pt x="67587" y="21772"/>
                </a:cubicBezTo>
                <a:lnTo>
                  <a:pt x="67587" y="21755"/>
                </a:lnTo>
                <a:cubicBezTo>
                  <a:pt x="67653" y="20519"/>
                  <a:pt x="67052" y="19416"/>
                  <a:pt x="66083" y="18798"/>
                </a:cubicBezTo>
                <a:cubicBezTo>
                  <a:pt x="65548" y="18447"/>
                  <a:pt x="65197" y="17879"/>
                  <a:pt x="65064" y="17260"/>
                </a:cubicBezTo>
                <a:cubicBezTo>
                  <a:pt x="64362" y="13785"/>
                  <a:pt x="61020" y="11513"/>
                  <a:pt x="57595" y="11980"/>
                </a:cubicBezTo>
                <a:cubicBezTo>
                  <a:pt x="56693" y="12097"/>
                  <a:pt x="55841" y="11513"/>
                  <a:pt x="55640" y="10644"/>
                </a:cubicBezTo>
                <a:cubicBezTo>
                  <a:pt x="54721" y="6584"/>
                  <a:pt x="51095" y="3559"/>
                  <a:pt x="46768" y="3559"/>
                </a:cubicBezTo>
                <a:cubicBezTo>
                  <a:pt x="45698" y="3559"/>
                  <a:pt x="44696" y="3743"/>
                  <a:pt x="43744" y="4077"/>
                </a:cubicBezTo>
                <a:cubicBezTo>
                  <a:pt x="43226" y="4261"/>
                  <a:pt x="42641" y="4161"/>
                  <a:pt x="42156" y="3894"/>
                </a:cubicBezTo>
                <a:cubicBezTo>
                  <a:pt x="41438" y="3476"/>
                  <a:pt x="40569" y="3476"/>
                  <a:pt x="39834" y="3843"/>
                </a:cubicBezTo>
                <a:cubicBezTo>
                  <a:pt x="39099" y="4228"/>
                  <a:pt x="38213" y="4061"/>
                  <a:pt x="37628" y="3476"/>
                </a:cubicBezTo>
                <a:cubicBezTo>
                  <a:pt x="35556" y="1320"/>
                  <a:pt x="32649" y="0"/>
                  <a:pt x="29441" y="0"/>
                </a:cubicBezTo>
                <a:cubicBezTo>
                  <a:pt x="25966" y="0"/>
                  <a:pt x="22875" y="1554"/>
                  <a:pt x="20786" y="3994"/>
                </a:cubicBezTo>
                <a:cubicBezTo>
                  <a:pt x="20385" y="4478"/>
                  <a:pt x="19800" y="4762"/>
                  <a:pt x="19182" y="4796"/>
                </a:cubicBezTo>
                <a:cubicBezTo>
                  <a:pt x="15539" y="4980"/>
                  <a:pt x="12766" y="8054"/>
                  <a:pt x="12816" y="11579"/>
                </a:cubicBezTo>
                <a:cubicBezTo>
                  <a:pt x="12833" y="12498"/>
                  <a:pt x="12281" y="13334"/>
                  <a:pt x="11446" y="13701"/>
                </a:cubicBezTo>
                <a:cubicBezTo>
                  <a:pt x="9842" y="14437"/>
                  <a:pt x="8505" y="15690"/>
                  <a:pt x="7670" y="17210"/>
                </a:cubicBezTo>
                <a:cubicBezTo>
                  <a:pt x="7352" y="17778"/>
                  <a:pt x="6801" y="18179"/>
                  <a:pt x="6166" y="18296"/>
                </a:cubicBezTo>
                <a:cubicBezTo>
                  <a:pt x="4645" y="18614"/>
                  <a:pt x="3325" y="19616"/>
                  <a:pt x="2640" y="21020"/>
                </a:cubicBezTo>
                <a:cubicBezTo>
                  <a:pt x="1153" y="21120"/>
                  <a:pt x="0" y="22356"/>
                  <a:pt x="0" y="23860"/>
                </a:cubicBezTo>
                <a:cubicBezTo>
                  <a:pt x="0" y="24011"/>
                  <a:pt x="34" y="24144"/>
                  <a:pt x="51" y="24295"/>
                </a:cubicBezTo>
                <a:lnTo>
                  <a:pt x="64880" y="24295"/>
                </a:ln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0"/>
          <p:cNvSpPr/>
          <p:nvPr/>
        </p:nvSpPr>
        <p:spPr>
          <a:xfrm>
            <a:off x="2055050" y="2952850"/>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a:off x="-715524" y="359682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665255" y="32306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p:nvPr/>
        </p:nvSpPr>
        <p:spPr>
          <a:xfrm>
            <a:off x="122788" y="231208"/>
            <a:ext cx="1897379" cy="567892"/>
          </a:xfrm>
          <a:custGeom>
            <a:rect b="b" l="l" r="r" t="t"/>
            <a:pathLst>
              <a:path extrusionOk="0" h="14738" w="49241">
                <a:moveTo>
                  <a:pt x="43643" y="10844"/>
                </a:moveTo>
                <a:cubicBezTo>
                  <a:pt x="43593" y="7837"/>
                  <a:pt x="40803" y="5414"/>
                  <a:pt x="37361" y="5414"/>
                </a:cubicBezTo>
                <a:cubicBezTo>
                  <a:pt x="36726" y="5414"/>
                  <a:pt x="36108" y="5497"/>
                  <a:pt x="35539" y="5648"/>
                </a:cubicBezTo>
                <a:cubicBezTo>
                  <a:pt x="34420" y="2373"/>
                  <a:pt x="31296" y="0"/>
                  <a:pt x="27653" y="0"/>
                </a:cubicBezTo>
                <a:cubicBezTo>
                  <a:pt x="23760" y="0"/>
                  <a:pt x="20502" y="2657"/>
                  <a:pt x="19566" y="6249"/>
                </a:cubicBezTo>
                <a:cubicBezTo>
                  <a:pt x="18513" y="5715"/>
                  <a:pt x="17310" y="5414"/>
                  <a:pt x="15990" y="5414"/>
                </a:cubicBezTo>
                <a:cubicBezTo>
                  <a:pt x="12816" y="5414"/>
                  <a:pt x="10159" y="7185"/>
                  <a:pt x="9441" y="9608"/>
                </a:cubicBezTo>
                <a:cubicBezTo>
                  <a:pt x="4211" y="9808"/>
                  <a:pt x="0" y="11396"/>
                  <a:pt x="134" y="13317"/>
                </a:cubicBezTo>
                <a:cubicBezTo>
                  <a:pt x="251" y="14737"/>
                  <a:pt x="49224" y="14069"/>
                  <a:pt x="49224" y="12916"/>
                </a:cubicBezTo>
                <a:cubicBezTo>
                  <a:pt x="49241" y="11863"/>
                  <a:pt x="46851" y="11011"/>
                  <a:pt x="43643" y="10844"/>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0"/>
          <p:cNvSpPr txBox="1"/>
          <p:nvPr>
            <p:ph type="title"/>
          </p:nvPr>
        </p:nvSpPr>
        <p:spPr>
          <a:xfrm>
            <a:off x="3863675" y="334325"/>
            <a:ext cx="4740600" cy="12930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9" name="Google Shape;109;p10"/>
          <p:cNvSpPr txBox="1"/>
          <p:nvPr>
            <p:ph idx="1" type="body"/>
          </p:nvPr>
        </p:nvSpPr>
        <p:spPr>
          <a:xfrm>
            <a:off x="3863175" y="1211950"/>
            <a:ext cx="4740600" cy="2956200"/>
          </a:xfrm>
          <a:prstGeom prst="rect">
            <a:avLst/>
          </a:prstGeom>
        </p:spPr>
        <p:txBody>
          <a:bodyPr anchorCtr="0" anchor="b" bIns="91425" lIns="91425" spcFirstLastPara="1" rIns="91425" wrap="square" tIns="91425">
            <a:noAutofit/>
          </a:bodyPr>
          <a:lstStyle>
            <a:lvl1pPr indent="-330200" lvl="0" marL="457200" rtl="0">
              <a:lnSpc>
                <a:spcPct val="115000"/>
              </a:lnSpc>
              <a:spcBef>
                <a:spcPts val="0"/>
              </a:spcBef>
              <a:spcAft>
                <a:spcPts val="0"/>
              </a:spcAft>
              <a:buSzPts val="1600"/>
              <a:buChar char="●"/>
              <a:defRPr sz="1600"/>
            </a:lvl1pPr>
            <a:lvl2pPr indent="-330200" lvl="1" marL="914400" rtl="0">
              <a:lnSpc>
                <a:spcPct val="115000"/>
              </a:lnSpc>
              <a:spcBef>
                <a:spcPts val="0"/>
              </a:spcBef>
              <a:spcAft>
                <a:spcPts val="0"/>
              </a:spcAft>
              <a:buSzPts val="1600"/>
              <a:buChar char="○"/>
              <a:defRPr sz="1600"/>
            </a:lvl2pPr>
            <a:lvl3pPr indent="-330200" lvl="2" marL="1371600" rtl="0">
              <a:lnSpc>
                <a:spcPct val="115000"/>
              </a:lnSpc>
              <a:spcBef>
                <a:spcPts val="0"/>
              </a:spcBef>
              <a:spcAft>
                <a:spcPts val="0"/>
              </a:spcAft>
              <a:buSzPts val="1600"/>
              <a:buChar char="■"/>
              <a:defRPr sz="1600"/>
            </a:lvl3pPr>
            <a:lvl4pPr indent="-330200" lvl="3" marL="1828800" rtl="0">
              <a:lnSpc>
                <a:spcPct val="115000"/>
              </a:lnSpc>
              <a:spcBef>
                <a:spcPts val="0"/>
              </a:spcBef>
              <a:spcAft>
                <a:spcPts val="0"/>
              </a:spcAft>
              <a:buSzPts val="1600"/>
              <a:buChar char="●"/>
              <a:defRPr sz="1600"/>
            </a:lvl4pPr>
            <a:lvl5pPr indent="-330200" lvl="4" marL="2286000" rtl="0">
              <a:lnSpc>
                <a:spcPct val="115000"/>
              </a:lnSpc>
              <a:spcBef>
                <a:spcPts val="0"/>
              </a:spcBef>
              <a:spcAft>
                <a:spcPts val="0"/>
              </a:spcAft>
              <a:buSzPts val="1600"/>
              <a:buChar char="○"/>
              <a:defRPr sz="1600"/>
            </a:lvl5pPr>
            <a:lvl6pPr indent="-330200" lvl="5" marL="2743200" rtl="0">
              <a:lnSpc>
                <a:spcPct val="115000"/>
              </a:lnSpc>
              <a:spcBef>
                <a:spcPts val="0"/>
              </a:spcBef>
              <a:spcAft>
                <a:spcPts val="0"/>
              </a:spcAft>
              <a:buSzPts val="1600"/>
              <a:buChar char="■"/>
              <a:defRPr sz="1600"/>
            </a:lvl6pPr>
            <a:lvl7pPr indent="-330200" lvl="6" marL="3200400" rtl="0">
              <a:lnSpc>
                <a:spcPct val="115000"/>
              </a:lnSpc>
              <a:spcBef>
                <a:spcPts val="0"/>
              </a:spcBef>
              <a:spcAft>
                <a:spcPts val="0"/>
              </a:spcAft>
              <a:buSzPts val="1600"/>
              <a:buChar char="●"/>
              <a:defRPr sz="1600"/>
            </a:lvl7pPr>
            <a:lvl8pPr indent="-330200" lvl="7" marL="3657600" rtl="0">
              <a:lnSpc>
                <a:spcPct val="115000"/>
              </a:lnSpc>
              <a:spcBef>
                <a:spcPts val="0"/>
              </a:spcBef>
              <a:spcAft>
                <a:spcPts val="0"/>
              </a:spcAft>
              <a:buSzPts val="1600"/>
              <a:buChar char="○"/>
              <a:defRPr sz="1600"/>
            </a:lvl8pPr>
            <a:lvl9pPr indent="-330200" lvl="8" marL="4114800" rtl="0">
              <a:lnSpc>
                <a:spcPct val="115000"/>
              </a:lnSpc>
              <a:spcBef>
                <a:spcPts val="0"/>
              </a:spcBef>
              <a:spcAft>
                <a:spcPts val="0"/>
              </a:spcAft>
              <a:buSzPts val="1600"/>
              <a:buChar char="■"/>
              <a:defRPr sz="1600"/>
            </a:lvl9pPr>
          </a:lstStyle>
          <a:p/>
        </p:txBody>
      </p:sp>
      <p:sp>
        <p:nvSpPr>
          <p:cNvPr id="110" name="Google Shape;110;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theme" Target="../theme/theme3.xml"/><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9" Type="http://schemas.openxmlformats.org/officeDocument/2006/relationships/slideLayout" Target="../slideLayouts/slideLayout57.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 Id="rId31" Type="http://schemas.openxmlformats.org/officeDocument/2006/relationships/slideLayout" Target="../slideLayouts/slideLayout79.xml"/><Relationship Id="rId30" Type="http://schemas.openxmlformats.org/officeDocument/2006/relationships/slideLayout" Target="../slideLayouts/slideLayout78.xml"/><Relationship Id="rId33" Type="http://schemas.openxmlformats.org/officeDocument/2006/relationships/slideLayout" Target="../slideLayouts/slideLayout81.xml"/><Relationship Id="rId32" Type="http://schemas.openxmlformats.org/officeDocument/2006/relationships/slideLayout" Target="../slideLayouts/slideLayout80.xml"/><Relationship Id="rId35" Type="http://schemas.openxmlformats.org/officeDocument/2006/relationships/slideLayout" Target="../slideLayouts/slideLayout83.xml"/><Relationship Id="rId34" Type="http://schemas.openxmlformats.org/officeDocument/2006/relationships/slideLayout" Target="../slideLayouts/slideLayout82.xml"/><Relationship Id="rId37" Type="http://schemas.openxmlformats.org/officeDocument/2006/relationships/slideLayout" Target="../slideLayouts/slideLayout85.xml"/><Relationship Id="rId36" Type="http://schemas.openxmlformats.org/officeDocument/2006/relationships/slideLayout" Target="../slideLayouts/slideLayout84.xml"/><Relationship Id="rId39" Type="http://schemas.openxmlformats.org/officeDocument/2006/relationships/slideLayout" Target="../slideLayouts/slideLayout87.xml"/><Relationship Id="rId38" Type="http://schemas.openxmlformats.org/officeDocument/2006/relationships/slideLayout" Target="../slideLayouts/slideLayout86.xml"/><Relationship Id="rId20" Type="http://schemas.openxmlformats.org/officeDocument/2006/relationships/slideLayout" Target="../slideLayouts/slideLayout68.xml"/><Relationship Id="rId22" Type="http://schemas.openxmlformats.org/officeDocument/2006/relationships/slideLayout" Target="../slideLayouts/slideLayout70.xml"/><Relationship Id="rId21" Type="http://schemas.openxmlformats.org/officeDocument/2006/relationships/slideLayout" Target="../slideLayouts/slideLayout69.xml"/><Relationship Id="rId24" Type="http://schemas.openxmlformats.org/officeDocument/2006/relationships/slideLayout" Target="../slideLayouts/slideLayout72.xml"/><Relationship Id="rId23" Type="http://schemas.openxmlformats.org/officeDocument/2006/relationships/slideLayout" Target="../slideLayouts/slideLayout71.xml"/><Relationship Id="rId26" Type="http://schemas.openxmlformats.org/officeDocument/2006/relationships/slideLayout" Target="../slideLayouts/slideLayout74.xml"/><Relationship Id="rId25" Type="http://schemas.openxmlformats.org/officeDocument/2006/relationships/slideLayout" Target="../slideLayouts/slideLayout73.xml"/><Relationship Id="rId28" Type="http://schemas.openxmlformats.org/officeDocument/2006/relationships/slideLayout" Target="../slideLayouts/slideLayout76.xml"/><Relationship Id="rId27" Type="http://schemas.openxmlformats.org/officeDocument/2006/relationships/slideLayout" Target="../slideLayouts/slideLayout75.xml"/><Relationship Id="rId29" Type="http://schemas.openxmlformats.org/officeDocument/2006/relationships/slideLayout" Target="../slideLayouts/slideLayout77.xml"/><Relationship Id="rId11" Type="http://schemas.openxmlformats.org/officeDocument/2006/relationships/slideLayout" Target="../slideLayouts/slideLayout59.xml"/><Relationship Id="rId10" Type="http://schemas.openxmlformats.org/officeDocument/2006/relationships/slideLayout" Target="../slideLayouts/slideLayout58.xml"/><Relationship Id="rId13" Type="http://schemas.openxmlformats.org/officeDocument/2006/relationships/slideLayout" Target="../slideLayouts/slideLayout61.xml"/><Relationship Id="rId12" Type="http://schemas.openxmlformats.org/officeDocument/2006/relationships/slideLayout" Target="../slideLayouts/slideLayout60.xml"/><Relationship Id="rId15" Type="http://schemas.openxmlformats.org/officeDocument/2006/relationships/slideLayout" Target="../slideLayouts/slideLayout63.xml"/><Relationship Id="rId14" Type="http://schemas.openxmlformats.org/officeDocument/2006/relationships/slideLayout" Target="../slideLayouts/slideLayout62.xml"/><Relationship Id="rId17" Type="http://schemas.openxmlformats.org/officeDocument/2006/relationships/slideLayout" Target="../slideLayouts/slideLayout65.xml"/><Relationship Id="rId16" Type="http://schemas.openxmlformats.org/officeDocument/2006/relationships/slideLayout" Target="../slideLayouts/slideLayout64.xml"/><Relationship Id="rId19" Type="http://schemas.openxmlformats.org/officeDocument/2006/relationships/slideLayout" Target="../slideLayouts/slideLayout67.xml"/><Relationship Id="rId18"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700"/>
              <a:buFont typeface="Lato Black"/>
              <a:buNone/>
              <a:defRPr sz="2700">
                <a:solidFill>
                  <a:schemeClr val="dk2"/>
                </a:solidFill>
                <a:latin typeface="Lato Black"/>
                <a:ea typeface="Lato Black"/>
                <a:cs typeface="Lato Black"/>
                <a:sym typeface="Lato Black"/>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2"/>
                </a:solidFill>
                <a:latin typeface="Lato"/>
                <a:ea typeface="Lato"/>
                <a:cs typeface="Lato"/>
                <a:sym typeface="Lato"/>
              </a:defRPr>
            </a:lvl1pPr>
            <a:lvl2pPr lvl="1" algn="r">
              <a:buNone/>
              <a:defRPr sz="1300">
                <a:solidFill>
                  <a:schemeClr val="dk2"/>
                </a:solidFill>
                <a:latin typeface="Lato"/>
                <a:ea typeface="Lato"/>
                <a:cs typeface="Lato"/>
                <a:sym typeface="Lato"/>
              </a:defRPr>
            </a:lvl2pPr>
            <a:lvl3pPr lvl="2" algn="r">
              <a:buNone/>
              <a:defRPr sz="1300">
                <a:solidFill>
                  <a:schemeClr val="dk2"/>
                </a:solidFill>
                <a:latin typeface="Lato"/>
                <a:ea typeface="Lato"/>
                <a:cs typeface="Lato"/>
                <a:sym typeface="Lato"/>
              </a:defRPr>
            </a:lvl3pPr>
            <a:lvl4pPr lvl="3" algn="r">
              <a:buNone/>
              <a:defRPr sz="1300">
                <a:solidFill>
                  <a:schemeClr val="dk2"/>
                </a:solidFill>
                <a:latin typeface="Lato"/>
                <a:ea typeface="Lato"/>
                <a:cs typeface="Lato"/>
                <a:sym typeface="Lato"/>
              </a:defRPr>
            </a:lvl4pPr>
            <a:lvl5pPr lvl="4" algn="r">
              <a:buNone/>
              <a:defRPr sz="1300">
                <a:solidFill>
                  <a:schemeClr val="dk2"/>
                </a:solidFill>
                <a:latin typeface="Lato"/>
                <a:ea typeface="Lato"/>
                <a:cs typeface="Lato"/>
                <a:sym typeface="Lato"/>
              </a:defRPr>
            </a:lvl5pPr>
            <a:lvl6pPr lvl="5" algn="r">
              <a:buNone/>
              <a:defRPr sz="1300">
                <a:solidFill>
                  <a:schemeClr val="dk2"/>
                </a:solidFill>
                <a:latin typeface="Lato"/>
                <a:ea typeface="Lato"/>
                <a:cs typeface="Lato"/>
                <a:sym typeface="Lato"/>
              </a:defRPr>
            </a:lvl6pPr>
            <a:lvl7pPr lvl="6" algn="r">
              <a:buNone/>
              <a:defRPr sz="1300">
                <a:solidFill>
                  <a:schemeClr val="dk2"/>
                </a:solidFill>
                <a:latin typeface="Lato"/>
                <a:ea typeface="Lato"/>
                <a:cs typeface="Lato"/>
                <a:sym typeface="Lato"/>
              </a:defRPr>
            </a:lvl7pPr>
            <a:lvl8pPr lvl="7" algn="r">
              <a:buNone/>
              <a:defRPr sz="1300">
                <a:solidFill>
                  <a:schemeClr val="dk2"/>
                </a:solidFill>
                <a:latin typeface="Lato"/>
                <a:ea typeface="Lato"/>
                <a:cs typeface="Lato"/>
                <a:sym typeface="Lato"/>
              </a:defRPr>
            </a:lvl8pPr>
            <a:lvl9pPr lvl="8" algn="r">
              <a:buNone/>
              <a:defRPr sz="13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494" name="Shape 494"/>
        <p:cNvGrpSpPr/>
        <p:nvPr/>
      </p:nvGrpSpPr>
      <p:grpSpPr>
        <a:xfrm>
          <a:off x="0" y="0"/>
          <a:ext cx="0" cy="0"/>
          <a:chOff x="0" y="0"/>
          <a:chExt cx="0" cy="0"/>
        </a:xfrm>
      </p:grpSpPr>
      <p:sp>
        <p:nvSpPr>
          <p:cNvPr id="495" name="Google Shape;495;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700"/>
              <a:buFont typeface="Lato Black"/>
              <a:buNone/>
              <a:defRPr sz="2700">
                <a:solidFill>
                  <a:schemeClr val="dk2"/>
                </a:solidFill>
                <a:latin typeface="Lato Black"/>
                <a:ea typeface="Lato Black"/>
                <a:cs typeface="Lato Black"/>
                <a:sym typeface="Lato Black"/>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496" name="Google Shape;496;p5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497" name="Google Shape;497;p5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2"/>
                </a:solidFill>
                <a:latin typeface="Lato"/>
                <a:ea typeface="Lato"/>
                <a:cs typeface="Lato"/>
                <a:sym typeface="Lato"/>
              </a:defRPr>
            </a:lvl1pPr>
            <a:lvl2pPr lvl="1" algn="r">
              <a:buNone/>
              <a:defRPr sz="1300">
                <a:solidFill>
                  <a:schemeClr val="dk2"/>
                </a:solidFill>
                <a:latin typeface="Lato"/>
                <a:ea typeface="Lato"/>
                <a:cs typeface="Lato"/>
                <a:sym typeface="Lato"/>
              </a:defRPr>
            </a:lvl2pPr>
            <a:lvl3pPr lvl="2" algn="r">
              <a:buNone/>
              <a:defRPr sz="1300">
                <a:solidFill>
                  <a:schemeClr val="dk2"/>
                </a:solidFill>
                <a:latin typeface="Lato"/>
                <a:ea typeface="Lato"/>
                <a:cs typeface="Lato"/>
                <a:sym typeface="Lato"/>
              </a:defRPr>
            </a:lvl3pPr>
            <a:lvl4pPr lvl="3" algn="r">
              <a:buNone/>
              <a:defRPr sz="1300">
                <a:solidFill>
                  <a:schemeClr val="dk2"/>
                </a:solidFill>
                <a:latin typeface="Lato"/>
                <a:ea typeface="Lato"/>
                <a:cs typeface="Lato"/>
                <a:sym typeface="Lato"/>
              </a:defRPr>
            </a:lvl4pPr>
            <a:lvl5pPr lvl="4" algn="r">
              <a:buNone/>
              <a:defRPr sz="1300">
                <a:solidFill>
                  <a:schemeClr val="dk2"/>
                </a:solidFill>
                <a:latin typeface="Lato"/>
                <a:ea typeface="Lato"/>
                <a:cs typeface="Lato"/>
                <a:sym typeface="Lato"/>
              </a:defRPr>
            </a:lvl5pPr>
            <a:lvl6pPr lvl="5" algn="r">
              <a:buNone/>
              <a:defRPr sz="1300">
                <a:solidFill>
                  <a:schemeClr val="dk2"/>
                </a:solidFill>
                <a:latin typeface="Lato"/>
                <a:ea typeface="Lato"/>
                <a:cs typeface="Lato"/>
                <a:sym typeface="Lato"/>
              </a:defRPr>
            </a:lvl6pPr>
            <a:lvl7pPr lvl="6" algn="r">
              <a:buNone/>
              <a:defRPr sz="1300">
                <a:solidFill>
                  <a:schemeClr val="dk2"/>
                </a:solidFill>
                <a:latin typeface="Lato"/>
                <a:ea typeface="Lato"/>
                <a:cs typeface="Lato"/>
                <a:sym typeface="Lato"/>
              </a:defRPr>
            </a:lvl7pPr>
            <a:lvl8pPr lvl="7" algn="r">
              <a:buNone/>
              <a:defRPr sz="1300">
                <a:solidFill>
                  <a:schemeClr val="dk2"/>
                </a:solidFill>
                <a:latin typeface="Lato"/>
                <a:ea typeface="Lato"/>
                <a:cs typeface="Lato"/>
                <a:sym typeface="Lato"/>
              </a:defRPr>
            </a:lvl8pPr>
            <a:lvl9pPr lvl="8" algn="r">
              <a:buNone/>
              <a:defRPr sz="13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730" r:id="rId35"/>
    <p:sldLayoutId id="2147483731" r:id="rId36"/>
    <p:sldLayoutId id="2147483732" r:id="rId37"/>
    <p:sldLayoutId id="2147483733" r:id="rId38"/>
    <p:sldLayoutId id="2147483734" r:id="rId3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6.png"/><Relationship Id="rId6" Type="http://schemas.openxmlformats.org/officeDocument/2006/relationships/image" Target="../media/image1.png"/><Relationship Id="rId7"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90"/>
          <p:cNvSpPr txBox="1"/>
          <p:nvPr>
            <p:ph type="ctrTitle"/>
          </p:nvPr>
        </p:nvSpPr>
        <p:spPr>
          <a:xfrm>
            <a:off x="2377800" y="811653"/>
            <a:ext cx="6226200" cy="1386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sz="3600"/>
          </a:p>
          <a:p>
            <a:pPr indent="0" lvl="0" marL="0" rtl="0" algn="r">
              <a:spcBef>
                <a:spcPts val="0"/>
              </a:spcBef>
              <a:spcAft>
                <a:spcPts val="0"/>
              </a:spcAft>
              <a:buNone/>
            </a:pPr>
            <a:r>
              <a:rPr lang="en" sz="6000"/>
              <a:t>FLIGHT XI</a:t>
            </a:r>
            <a:endParaRPr sz="6000"/>
          </a:p>
        </p:txBody>
      </p:sp>
      <p:sp>
        <p:nvSpPr>
          <p:cNvPr id="910" name="Google Shape;910;p90"/>
          <p:cNvSpPr txBox="1"/>
          <p:nvPr>
            <p:ph idx="1" type="subTitle"/>
          </p:nvPr>
        </p:nvSpPr>
        <p:spPr>
          <a:xfrm>
            <a:off x="2643650" y="2426900"/>
            <a:ext cx="6006600" cy="592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1600"/>
              <a:t>W261 Final Project In-Class Update – Group 11 – March 29, 2022</a:t>
            </a:r>
            <a:endParaRPr sz="1600"/>
          </a:p>
          <a:p>
            <a:pPr indent="0" lvl="0" marL="0" rtl="0" algn="r">
              <a:spcBef>
                <a:spcPts val="0"/>
              </a:spcBef>
              <a:spcAft>
                <a:spcPts val="0"/>
              </a:spcAft>
              <a:buNone/>
            </a:pPr>
            <a:r>
              <a:rPr lang="en" sz="1400"/>
              <a:t>Jeff Adams, Jenny Conde, Dante Malagrino, Joy Moglia, Ram Senthamarai </a:t>
            </a:r>
            <a:endParaRPr sz="1400"/>
          </a:p>
        </p:txBody>
      </p:sp>
      <p:grpSp>
        <p:nvGrpSpPr>
          <p:cNvPr id="911" name="Google Shape;911;p90"/>
          <p:cNvGrpSpPr/>
          <p:nvPr/>
        </p:nvGrpSpPr>
        <p:grpSpPr>
          <a:xfrm>
            <a:off x="5528475" y="4472950"/>
            <a:ext cx="3503860" cy="594361"/>
            <a:chOff x="1302575" y="4155200"/>
            <a:chExt cx="3503860" cy="594361"/>
          </a:xfrm>
        </p:grpSpPr>
        <p:pic>
          <p:nvPicPr>
            <p:cNvPr id="912" name="Google Shape;912;p90"/>
            <p:cNvPicPr preferRelativeResize="0"/>
            <p:nvPr/>
          </p:nvPicPr>
          <p:blipFill>
            <a:blip r:embed="rId3">
              <a:alphaModFix/>
            </a:blip>
            <a:stretch>
              <a:fillRect/>
            </a:stretch>
          </p:blipFill>
          <p:spPr>
            <a:xfrm>
              <a:off x="2029950" y="4155200"/>
              <a:ext cx="594360" cy="594360"/>
            </a:xfrm>
            <a:prstGeom prst="rect">
              <a:avLst/>
            </a:prstGeom>
            <a:noFill/>
            <a:ln>
              <a:noFill/>
            </a:ln>
          </p:spPr>
        </p:pic>
        <p:pic>
          <p:nvPicPr>
            <p:cNvPr id="913" name="Google Shape;913;p90"/>
            <p:cNvPicPr preferRelativeResize="0"/>
            <p:nvPr/>
          </p:nvPicPr>
          <p:blipFill>
            <a:blip r:embed="rId4">
              <a:alphaModFix/>
            </a:blip>
            <a:stretch>
              <a:fillRect/>
            </a:stretch>
          </p:blipFill>
          <p:spPr>
            <a:xfrm>
              <a:off x="4212075" y="4155200"/>
              <a:ext cx="594360" cy="594360"/>
            </a:xfrm>
            <a:prstGeom prst="rect">
              <a:avLst/>
            </a:prstGeom>
            <a:noFill/>
            <a:ln>
              <a:noFill/>
            </a:ln>
          </p:spPr>
        </p:pic>
        <p:pic>
          <p:nvPicPr>
            <p:cNvPr id="914" name="Google Shape;914;p90"/>
            <p:cNvPicPr preferRelativeResize="0"/>
            <p:nvPr/>
          </p:nvPicPr>
          <p:blipFill>
            <a:blip r:embed="rId5">
              <a:alphaModFix/>
            </a:blip>
            <a:stretch>
              <a:fillRect/>
            </a:stretch>
          </p:blipFill>
          <p:spPr>
            <a:xfrm>
              <a:off x="1302575" y="4155200"/>
              <a:ext cx="594360" cy="594360"/>
            </a:xfrm>
            <a:prstGeom prst="rect">
              <a:avLst/>
            </a:prstGeom>
            <a:noFill/>
            <a:ln>
              <a:noFill/>
            </a:ln>
          </p:spPr>
        </p:pic>
        <p:pic>
          <p:nvPicPr>
            <p:cNvPr id="915" name="Google Shape;915;p90"/>
            <p:cNvPicPr preferRelativeResize="0"/>
            <p:nvPr/>
          </p:nvPicPr>
          <p:blipFill>
            <a:blip r:embed="rId6">
              <a:alphaModFix/>
            </a:blip>
            <a:stretch>
              <a:fillRect/>
            </a:stretch>
          </p:blipFill>
          <p:spPr>
            <a:xfrm>
              <a:off x="3484700" y="4155200"/>
              <a:ext cx="594360" cy="594360"/>
            </a:xfrm>
            <a:prstGeom prst="rect">
              <a:avLst/>
            </a:prstGeom>
            <a:noFill/>
            <a:ln>
              <a:noFill/>
            </a:ln>
          </p:spPr>
        </p:pic>
        <p:pic>
          <p:nvPicPr>
            <p:cNvPr id="916" name="Google Shape;916;p90"/>
            <p:cNvPicPr preferRelativeResize="0"/>
            <p:nvPr/>
          </p:nvPicPr>
          <p:blipFill>
            <a:blip r:embed="rId7">
              <a:alphaModFix/>
            </a:blip>
            <a:stretch>
              <a:fillRect/>
            </a:stretch>
          </p:blipFill>
          <p:spPr>
            <a:xfrm>
              <a:off x="2757325" y="4155200"/>
              <a:ext cx="594360" cy="594360"/>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99"/>
          <p:cNvSpPr txBox="1"/>
          <p:nvPr>
            <p:ph idx="15" type="title"/>
          </p:nvPr>
        </p:nvSpPr>
        <p:spPr>
          <a:xfrm>
            <a:off x="582319" y="334320"/>
            <a:ext cx="7704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FEATURE ENGINEERING</a:t>
            </a:r>
            <a:endParaRPr/>
          </a:p>
        </p:txBody>
      </p:sp>
      <p:sp>
        <p:nvSpPr>
          <p:cNvPr id="1092" name="Google Shape;1092;p9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93" name="Google Shape;1093;p99"/>
          <p:cNvSpPr txBox="1"/>
          <p:nvPr>
            <p:ph type="title"/>
          </p:nvPr>
        </p:nvSpPr>
        <p:spPr>
          <a:xfrm>
            <a:off x="626725" y="959600"/>
            <a:ext cx="7879500" cy="31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Holidays</a:t>
            </a:r>
            <a:endParaRPr sz="2000"/>
          </a:p>
          <a:p>
            <a:pPr indent="-317500" lvl="0" marL="457200" rtl="0" algn="l">
              <a:spcBef>
                <a:spcPts val="0"/>
              </a:spcBef>
              <a:spcAft>
                <a:spcPts val="0"/>
              </a:spcAft>
              <a:buSzPts val="1400"/>
              <a:buChar char="●"/>
            </a:pPr>
            <a:r>
              <a:rPr lang="en" sz="1400">
                <a:latin typeface="Lato"/>
                <a:ea typeface="Lato"/>
                <a:cs typeface="Lato"/>
                <a:sym typeface="Lato"/>
              </a:rPr>
              <a:t>New columns to track if flight date is on a US holiday OR within 5 days of a US holiday</a:t>
            </a:r>
            <a:endParaRPr sz="1400">
              <a:latin typeface="Lato"/>
              <a:ea typeface="Lato"/>
              <a:cs typeface="Lato"/>
              <a:sym typeface="Lato"/>
            </a:endParaRPr>
          </a:p>
          <a:p>
            <a:pPr indent="0" lvl="0" marL="0" rtl="0" algn="l">
              <a:spcBef>
                <a:spcPts val="0"/>
              </a:spcBef>
              <a:spcAft>
                <a:spcPts val="0"/>
              </a:spcAft>
              <a:buNone/>
            </a:pPr>
            <a:r>
              <a:t/>
            </a:r>
            <a:endParaRPr sz="1400">
              <a:latin typeface="Lato"/>
              <a:ea typeface="Lato"/>
              <a:cs typeface="Lato"/>
              <a:sym typeface="Lato"/>
            </a:endParaRPr>
          </a:p>
          <a:p>
            <a:pPr indent="0" lvl="0" marL="0" rtl="0" algn="l">
              <a:spcBef>
                <a:spcPts val="0"/>
              </a:spcBef>
              <a:spcAft>
                <a:spcPts val="0"/>
              </a:spcAft>
              <a:buNone/>
            </a:pPr>
            <a:r>
              <a:rPr lang="en" sz="2000"/>
              <a:t>Delay Frequency By Airline</a:t>
            </a:r>
            <a:endParaRPr sz="2000"/>
          </a:p>
          <a:p>
            <a:pPr indent="-317500" lvl="0" marL="457200" rtl="0" algn="l">
              <a:spcBef>
                <a:spcPts val="0"/>
              </a:spcBef>
              <a:spcAft>
                <a:spcPts val="0"/>
              </a:spcAft>
              <a:buSzPts val="1400"/>
              <a:buChar char="●"/>
            </a:pPr>
            <a:r>
              <a:rPr lang="en" sz="1400">
                <a:latin typeface="Lato"/>
                <a:ea typeface="Lato"/>
                <a:cs typeface="Lato"/>
                <a:sym typeface="Lato"/>
              </a:rPr>
              <a:t>Grouped airlines by frequency of delays (low &lt; 17% delayed, medium, high &gt;20% delayed)</a:t>
            </a:r>
            <a:endParaRPr sz="1400">
              <a:latin typeface="Lato"/>
              <a:ea typeface="Lato"/>
              <a:cs typeface="Lato"/>
              <a:sym typeface="Lato"/>
            </a:endParaRPr>
          </a:p>
          <a:p>
            <a:pPr indent="0" lvl="0" marL="0" rtl="0" algn="l">
              <a:spcBef>
                <a:spcPts val="0"/>
              </a:spcBef>
              <a:spcAft>
                <a:spcPts val="0"/>
              </a:spcAft>
              <a:buNone/>
            </a:pPr>
            <a:r>
              <a:t/>
            </a:r>
            <a:endParaRPr sz="1400">
              <a:latin typeface="Lato"/>
              <a:ea typeface="Lato"/>
              <a:cs typeface="Lato"/>
              <a:sym typeface="Lato"/>
            </a:endParaRPr>
          </a:p>
          <a:p>
            <a:pPr indent="0" lvl="0" marL="0" rtl="0" algn="l">
              <a:spcBef>
                <a:spcPts val="0"/>
              </a:spcBef>
              <a:spcAft>
                <a:spcPts val="0"/>
              </a:spcAft>
              <a:buNone/>
            </a:pPr>
            <a:r>
              <a:rPr lang="en" sz="2000"/>
              <a:t>Incoming Aircraft Delay</a:t>
            </a:r>
            <a:endParaRPr sz="2000"/>
          </a:p>
          <a:p>
            <a:pPr indent="-317500" lvl="0" marL="457200" rtl="0" algn="l">
              <a:spcBef>
                <a:spcPts val="0"/>
              </a:spcBef>
              <a:spcAft>
                <a:spcPts val="0"/>
              </a:spcAft>
              <a:buSzPts val="1400"/>
              <a:buChar char="●"/>
            </a:pPr>
            <a:r>
              <a:rPr lang="en" sz="1400">
                <a:latin typeface="Lato"/>
                <a:ea typeface="Lato"/>
                <a:cs typeface="Lato"/>
                <a:sym typeface="Lato"/>
              </a:rPr>
              <a:t>Joined dataset with itself using tail number to find delay of previous flight </a:t>
            </a:r>
            <a:endParaRPr sz="1400">
              <a:latin typeface="Lato"/>
              <a:ea typeface="Lato"/>
              <a:cs typeface="Lato"/>
              <a:sym typeface="Lato"/>
            </a:endParaRPr>
          </a:p>
          <a:p>
            <a:pPr indent="-317500" lvl="1" marL="914400" rtl="0" algn="l">
              <a:spcBef>
                <a:spcPts val="0"/>
              </a:spcBef>
              <a:spcAft>
                <a:spcPts val="0"/>
              </a:spcAft>
              <a:buSzPts val="1400"/>
              <a:buChar char="○"/>
            </a:pPr>
            <a:r>
              <a:rPr lang="en" sz="1400">
                <a:latin typeface="Lato"/>
                <a:ea typeface="Lato"/>
                <a:cs typeface="Lato"/>
                <a:sym typeface="Lato"/>
              </a:rPr>
              <a:t>Previous flight must be 2-24 hours before the current flight</a:t>
            </a:r>
            <a:endParaRPr/>
          </a:p>
        </p:txBody>
      </p:sp>
      <p:grpSp>
        <p:nvGrpSpPr>
          <p:cNvPr id="1094" name="Google Shape;1094;p99"/>
          <p:cNvGrpSpPr/>
          <p:nvPr/>
        </p:nvGrpSpPr>
        <p:grpSpPr>
          <a:xfrm>
            <a:off x="7282519" y="3045719"/>
            <a:ext cx="1432629" cy="1298254"/>
            <a:chOff x="5055600" y="1626900"/>
            <a:chExt cx="1195950" cy="1083775"/>
          </a:xfrm>
        </p:grpSpPr>
        <p:sp>
          <p:nvSpPr>
            <p:cNvPr id="1095" name="Google Shape;1095;p99"/>
            <p:cNvSpPr/>
            <p:nvPr/>
          </p:nvSpPr>
          <p:spPr>
            <a:xfrm>
              <a:off x="5055600" y="1626900"/>
              <a:ext cx="1008825" cy="961950"/>
            </a:xfrm>
            <a:custGeom>
              <a:rect b="b" l="l" r="r" t="t"/>
              <a:pathLst>
                <a:path extrusionOk="0" h="38478" w="40353">
                  <a:moveTo>
                    <a:pt x="20751" y="1"/>
                  </a:moveTo>
                  <a:cubicBezTo>
                    <a:pt x="20425" y="1"/>
                    <a:pt x="20097" y="9"/>
                    <a:pt x="19767" y="26"/>
                  </a:cubicBezTo>
                  <a:cubicBezTo>
                    <a:pt x="11998" y="410"/>
                    <a:pt x="5231" y="5439"/>
                    <a:pt x="2608" y="12774"/>
                  </a:cubicBezTo>
                  <a:cubicBezTo>
                    <a:pt x="1" y="20109"/>
                    <a:pt x="2056" y="28297"/>
                    <a:pt x="7837" y="33510"/>
                  </a:cubicBezTo>
                  <a:cubicBezTo>
                    <a:pt x="11445" y="36772"/>
                    <a:pt x="16067" y="38477"/>
                    <a:pt x="20745" y="38477"/>
                  </a:cubicBezTo>
                  <a:cubicBezTo>
                    <a:pt x="23542" y="38477"/>
                    <a:pt x="26358" y="37868"/>
                    <a:pt x="28990" y="36617"/>
                  </a:cubicBezTo>
                  <a:cubicBezTo>
                    <a:pt x="36008" y="33292"/>
                    <a:pt x="40352" y="26041"/>
                    <a:pt x="39951" y="18271"/>
                  </a:cubicBezTo>
                  <a:cubicBezTo>
                    <a:pt x="39433" y="7991"/>
                    <a:pt x="30930" y="1"/>
                    <a:pt x="20751"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99"/>
            <p:cNvSpPr/>
            <p:nvPr/>
          </p:nvSpPr>
          <p:spPr>
            <a:xfrm>
              <a:off x="5304150" y="1864375"/>
              <a:ext cx="149150" cy="86075"/>
            </a:xfrm>
            <a:custGeom>
              <a:rect b="b" l="l" r="r" t="t"/>
              <a:pathLst>
                <a:path extrusionOk="0" h="3443" w="5966">
                  <a:moveTo>
                    <a:pt x="4194" y="3442"/>
                  </a:moveTo>
                  <a:lnTo>
                    <a:pt x="1" y="1538"/>
                  </a:lnTo>
                  <a:lnTo>
                    <a:pt x="1" y="1538"/>
                  </a:lnTo>
                  <a:cubicBezTo>
                    <a:pt x="1" y="1538"/>
                    <a:pt x="2039" y="0"/>
                    <a:pt x="4746" y="51"/>
                  </a:cubicBezTo>
                  <a:cubicBezTo>
                    <a:pt x="5531" y="919"/>
                    <a:pt x="5966" y="2056"/>
                    <a:pt x="5915" y="3225"/>
                  </a:cubicBezTo>
                  <a:cubicBezTo>
                    <a:pt x="5915" y="3225"/>
                    <a:pt x="5464" y="3325"/>
                    <a:pt x="4194" y="344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99"/>
            <p:cNvSpPr/>
            <p:nvPr/>
          </p:nvSpPr>
          <p:spPr>
            <a:xfrm>
              <a:off x="5335900" y="1894025"/>
              <a:ext cx="107375" cy="52675"/>
            </a:xfrm>
            <a:custGeom>
              <a:rect b="b" l="l" r="r" t="t"/>
              <a:pathLst>
                <a:path extrusionOk="0" h="2107" w="4295">
                  <a:moveTo>
                    <a:pt x="3827" y="1"/>
                  </a:moveTo>
                  <a:cubicBezTo>
                    <a:pt x="3827" y="1"/>
                    <a:pt x="1371" y="385"/>
                    <a:pt x="0" y="1037"/>
                  </a:cubicBezTo>
                  <a:lnTo>
                    <a:pt x="3392" y="2106"/>
                  </a:lnTo>
                  <a:lnTo>
                    <a:pt x="4295" y="1755"/>
                  </a:lnTo>
                  <a:cubicBezTo>
                    <a:pt x="4244" y="1154"/>
                    <a:pt x="4077" y="552"/>
                    <a:pt x="3827"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99"/>
            <p:cNvSpPr/>
            <p:nvPr/>
          </p:nvSpPr>
          <p:spPr>
            <a:xfrm>
              <a:off x="5489200" y="1936225"/>
              <a:ext cx="148725" cy="79800"/>
            </a:xfrm>
            <a:custGeom>
              <a:rect b="b" l="l" r="r" t="t"/>
              <a:pathLst>
                <a:path extrusionOk="0" h="3192" w="5949">
                  <a:moveTo>
                    <a:pt x="0" y="1538"/>
                  </a:moveTo>
                  <a:cubicBezTo>
                    <a:pt x="0" y="1538"/>
                    <a:pt x="2056" y="0"/>
                    <a:pt x="4746" y="50"/>
                  </a:cubicBezTo>
                  <a:cubicBezTo>
                    <a:pt x="4746" y="50"/>
                    <a:pt x="5949" y="969"/>
                    <a:pt x="5899" y="2958"/>
                  </a:cubicBezTo>
                  <a:lnTo>
                    <a:pt x="4228" y="319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99"/>
            <p:cNvSpPr/>
            <p:nvPr/>
          </p:nvSpPr>
          <p:spPr>
            <a:xfrm>
              <a:off x="5521375" y="1965450"/>
              <a:ext cx="108625" cy="45150"/>
            </a:xfrm>
            <a:custGeom>
              <a:rect b="b" l="l" r="r" t="t"/>
              <a:pathLst>
                <a:path extrusionOk="0" h="1806" w="4345">
                  <a:moveTo>
                    <a:pt x="3943" y="1"/>
                  </a:moveTo>
                  <a:cubicBezTo>
                    <a:pt x="3943" y="1"/>
                    <a:pt x="1353" y="419"/>
                    <a:pt x="0" y="1054"/>
                  </a:cubicBezTo>
                  <a:lnTo>
                    <a:pt x="3492" y="1805"/>
                  </a:lnTo>
                  <a:lnTo>
                    <a:pt x="4344" y="1505"/>
                  </a:lnTo>
                  <a:cubicBezTo>
                    <a:pt x="4311" y="987"/>
                    <a:pt x="4177" y="469"/>
                    <a:pt x="3943"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99"/>
            <p:cNvSpPr/>
            <p:nvPr/>
          </p:nvSpPr>
          <p:spPr>
            <a:xfrm>
              <a:off x="5115775" y="1859775"/>
              <a:ext cx="483725" cy="241875"/>
            </a:xfrm>
            <a:custGeom>
              <a:rect b="b" l="l" r="r" t="t"/>
              <a:pathLst>
                <a:path extrusionOk="0" h="9675" w="19349">
                  <a:moveTo>
                    <a:pt x="1838" y="1"/>
                  </a:moveTo>
                  <a:cubicBezTo>
                    <a:pt x="1069" y="1271"/>
                    <a:pt x="451" y="2624"/>
                    <a:pt x="0" y="4044"/>
                  </a:cubicBezTo>
                  <a:lnTo>
                    <a:pt x="9541" y="9675"/>
                  </a:lnTo>
                  <a:cubicBezTo>
                    <a:pt x="13501" y="8221"/>
                    <a:pt x="15840" y="6901"/>
                    <a:pt x="19349" y="5615"/>
                  </a:cubicBezTo>
                  <a:cubicBezTo>
                    <a:pt x="18229" y="4946"/>
                    <a:pt x="8070" y="1722"/>
                    <a:pt x="1838"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99"/>
            <p:cNvSpPr/>
            <p:nvPr/>
          </p:nvSpPr>
          <p:spPr>
            <a:xfrm>
              <a:off x="5517600" y="2327200"/>
              <a:ext cx="194275" cy="130350"/>
            </a:xfrm>
            <a:custGeom>
              <a:rect b="b" l="l" r="r" t="t"/>
              <a:pathLst>
                <a:path extrusionOk="0" h="5214" w="7771">
                  <a:moveTo>
                    <a:pt x="1" y="4846"/>
                  </a:moveTo>
                  <a:cubicBezTo>
                    <a:pt x="853" y="5113"/>
                    <a:pt x="1738" y="5214"/>
                    <a:pt x="2641" y="5147"/>
                  </a:cubicBezTo>
                  <a:cubicBezTo>
                    <a:pt x="2641" y="5147"/>
                    <a:pt x="5899" y="4579"/>
                    <a:pt x="7419" y="3526"/>
                  </a:cubicBezTo>
                  <a:cubicBezTo>
                    <a:pt x="7419" y="3526"/>
                    <a:pt x="7770" y="1153"/>
                    <a:pt x="6617" y="1"/>
                  </a:cubicBezTo>
                  <a:cubicBezTo>
                    <a:pt x="6617" y="1"/>
                    <a:pt x="5230" y="84"/>
                    <a:pt x="3058" y="97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99"/>
            <p:cNvSpPr/>
            <p:nvPr/>
          </p:nvSpPr>
          <p:spPr>
            <a:xfrm>
              <a:off x="5543075" y="2365225"/>
              <a:ext cx="153750" cy="82900"/>
            </a:xfrm>
            <a:custGeom>
              <a:rect b="b" l="l" r="r" t="t"/>
              <a:pathLst>
                <a:path extrusionOk="0" h="3316" w="6150">
                  <a:moveTo>
                    <a:pt x="5832" y="0"/>
                  </a:moveTo>
                  <a:cubicBezTo>
                    <a:pt x="5832" y="0"/>
                    <a:pt x="1922" y="902"/>
                    <a:pt x="469" y="1153"/>
                  </a:cubicBezTo>
                  <a:lnTo>
                    <a:pt x="1" y="3208"/>
                  </a:lnTo>
                  <a:cubicBezTo>
                    <a:pt x="1" y="3208"/>
                    <a:pt x="488" y="3315"/>
                    <a:pt x="1015" y="3315"/>
                  </a:cubicBezTo>
                  <a:cubicBezTo>
                    <a:pt x="1238" y="3315"/>
                    <a:pt x="1468" y="3296"/>
                    <a:pt x="1672" y="3241"/>
                  </a:cubicBezTo>
                  <a:cubicBezTo>
                    <a:pt x="2357" y="3058"/>
                    <a:pt x="4529" y="2573"/>
                    <a:pt x="6083" y="1704"/>
                  </a:cubicBezTo>
                  <a:cubicBezTo>
                    <a:pt x="6150" y="1136"/>
                    <a:pt x="6049" y="535"/>
                    <a:pt x="5832"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99"/>
            <p:cNvSpPr/>
            <p:nvPr/>
          </p:nvSpPr>
          <p:spPr>
            <a:xfrm>
              <a:off x="5625375" y="2168900"/>
              <a:ext cx="169625" cy="113625"/>
            </a:xfrm>
            <a:custGeom>
              <a:rect b="b" l="l" r="r" t="t"/>
              <a:pathLst>
                <a:path extrusionOk="0" h="4545" w="6785">
                  <a:moveTo>
                    <a:pt x="0" y="4211"/>
                  </a:moveTo>
                  <a:cubicBezTo>
                    <a:pt x="752" y="4444"/>
                    <a:pt x="1521" y="4545"/>
                    <a:pt x="2306" y="4495"/>
                  </a:cubicBezTo>
                  <a:cubicBezTo>
                    <a:pt x="2306" y="4495"/>
                    <a:pt x="5147" y="3993"/>
                    <a:pt x="6483" y="3074"/>
                  </a:cubicBezTo>
                  <a:cubicBezTo>
                    <a:pt x="6483" y="3074"/>
                    <a:pt x="6784" y="1019"/>
                    <a:pt x="5765" y="0"/>
                  </a:cubicBezTo>
                  <a:cubicBezTo>
                    <a:pt x="5765" y="0"/>
                    <a:pt x="4579" y="84"/>
                    <a:pt x="2691" y="83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99"/>
            <p:cNvSpPr/>
            <p:nvPr/>
          </p:nvSpPr>
          <p:spPr>
            <a:xfrm>
              <a:off x="5647925" y="2201875"/>
              <a:ext cx="133700" cy="72375"/>
            </a:xfrm>
            <a:custGeom>
              <a:rect b="b" l="l" r="r" t="t"/>
              <a:pathLst>
                <a:path extrusionOk="0" h="2895" w="5348">
                  <a:moveTo>
                    <a:pt x="5097" y="1"/>
                  </a:moveTo>
                  <a:cubicBezTo>
                    <a:pt x="5097" y="1"/>
                    <a:pt x="1688" y="786"/>
                    <a:pt x="418" y="1020"/>
                  </a:cubicBezTo>
                  <a:lnTo>
                    <a:pt x="1" y="2808"/>
                  </a:lnTo>
                  <a:cubicBezTo>
                    <a:pt x="1" y="2808"/>
                    <a:pt x="403" y="2895"/>
                    <a:pt x="851" y="2895"/>
                  </a:cubicBezTo>
                  <a:cubicBezTo>
                    <a:pt x="1054" y="2895"/>
                    <a:pt x="1266" y="2877"/>
                    <a:pt x="1454" y="2825"/>
                  </a:cubicBezTo>
                  <a:cubicBezTo>
                    <a:pt x="2056" y="2674"/>
                    <a:pt x="3944" y="2240"/>
                    <a:pt x="5297" y="1505"/>
                  </a:cubicBezTo>
                  <a:cubicBezTo>
                    <a:pt x="5347" y="987"/>
                    <a:pt x="5281" y="486"/>
                    <a:pt x="5097"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99"/>
            <p:cNvSpPr/>
            <p:nvPr/>
          </p:nvSpPr>
          <p:spPr>
            <a:xfrm>
              <a:off x="5099475" y="1820100"/>
              <a:ext cx="1152075" cy="510050"/>
            </a:xfrm>
            <a:custGeom>
              <a:rect b="b" l="l" r="r" t="t"/>
              <a:pathLst>
                <a:path extrusionOk="0" h="20402" w="46083">
                  <a:moveTo>
                    <a:pt x="42240" y="2908"/>
                  </a:moveTo>
                  <a:cubicBezTo>
                    <a:pt x="42240" y="2908"/>
                    <a:pt x="38280" y="0"/>
                    <a:pt x="28355" y="4044"/>
                  </a:cubicBezTo>
                  <a:cubicBezTo>
                    <a:pt x="26149" y="4946"/>
                    <a:pt x="23259" y="6015"/>
                    <a:pt x="20001" y="7202"/>
                  </a:cubicBezTo>
                  <a:cubicBezTo>
                    <a:pt x="16508" y="8488"/>
                    <a:pt x="12565" y="9892"/>
                    <a:pt x="8605" y="11345"/>
                  </a:cubicBezTo>
                  <a:cubicBezTo>
                    <a:pt x="5698" y="12415"/>
                    <a:pt x="2774" y="13501"/>
                    <a:pt x="0" y="14604"/>
                  </a:cubicBezTo>
                  <a:cubicBezTo>
                    <a:pt x="284" y="16375"/>
                    <a:pt x="819" y="18112"/>
                    <a:pt x="1588" y="19733"/>
                  </a:cubicBezTo>
                  <a:cubicBezTo>
                    <a:pt x="1688" y="19950"/>
                    <a:pt x="1788" y="20184"/>
                    <a:pt x="1922" y="20401"/>
                  </a:cubicBezTo>
                  <a:cubicBezTo>
                    <a:pt x="8288" y="19332"/>
                    <a:pt x="15322" y="17795"/>
                    <a:pt x="20234" y="15623"/>
                  </a:cubicBezTo>
                  <a:cubicBezTo>
                    <a:pt x="32081" y="10393"/>
                    <a:pt x="38196" y="8488"/>
                    <a:pt x="42741" y="5698"/>
                  </a:cubicBezTo>
                  <a:cubicBezTo>
                    <a:pt x="44278" y="4762"/>
                    <a:pt x="46083" y="2941"/>
                    <a:pt x="42240" y="2908"/>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99"/>
            <p:cNvSpPr/>
            <p:nvPr/>
          </p:nvSpPr>
          <p:spPr>
            <a:xfrm>
              <a:off x="5109925" y="1899475"/>
              <a:ext cx="1093600" cy="413975"/>
            </a:xfrm>
            <a:custGeom>
              <a:rect b="b" l="l" r="r" t="t"/>
              <a:pathLst>
                <a:path extrusionOk="0" h="16559" w="43744">
                  <a:moveTo>
                    <a:pt x="39700" y="0"/>
                  </a:moveTo>
                  <a:lnTo>
                    <a:pt x="0" y="13450"/>
                  </a:lnTo>
                  <a:cubicBezTo>
                    <a:pt x="301" y="14520"/>
                    <a:pt x="685" y="15556"/>
                    <a:pt x="1170" y="16558"/>
                  </a:cubicBezTo>
                  <a:cubicBezTo>
                    <a:pt x="17544" y="13701"/>
                    <a:pt x="16525" y="12231"/>
                    <a:pt x="23943" y="9557"/>
                  </a:cubicBezTo>
                  <a:cubicBezTo>
                    <a:pt x="33267" y="6182"/>
                    <a:pt x="43743" y="1838"/>
                    <a:pt x="43359" y="1003"/>
                  </a:cubicBezTo>
                  <a:cubicBezTo>
                    <a:pt x="43162" y="599"/>
                    <a:pt x="42524" y="522"/>
                    <a:pt x="42066" y="522"/>
                  </a:cubicBezTo>
                  <a:cubicBezTo>
                    <a:pt x="41784" y="522"/>
                    <a:pt x="41571" y="551"/>
                    <a:pt x="41571" y="551"/>
                  </a:cubicBezTo>
                  <a:cubicBezTo>
                    <a:pt x="41053" y="150"/>
                    <a:pt x="39700" y="0"/>
                    <a:pt x="39700" y="0"/>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99"/>
            <p:cNvSpPr/>
            <p:nvPr/>
          </p:nvSpPr>
          <p:spPr>
            <a:xfrm>
              <a:off x="5266550" y="2094950"/>
              <a:ext cx="566875" cy="615725"/>
            </a:xfrm>
            <a:custGeom>
              <a:rect b="b" l="l" r="r" t="t"/>
              <a:pathLst>
                <a:path extrusionOk="0" h="24629" w="22675">
                  <a:moveTo>
                    <a:pt x="9007" y="5498"/>
                  </a:moveTo>
                  <a:cubicBezTo>
                    <a:pt x="9007" y="5498"/>
                    <a:pt x="15874" y="1204"/>
                    <a:pt x="21538" y="51"/>
                  </a:cubicBezTo>
                  <a:cubicBezTo>
                    <a:pt x="22674" y="1"/>
                    <a:pt x="8706" y="19098"/>
                    <a:pt x="4028" y="22875"/>
                  </a:cubicBezTo>
                  <a:cubicBezTo>
                    <a:pt x="1805" y="24629"/>
                    <a:pt x="1" y="23677"/>
                    <a:pt x="1" y="23677"/>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99"/>
            <p:cNvSpPr/>
            <p:nvPr/>
          </p:nvSpPr>
          <p:spPr>
            <a:xfrm>
              <a:off x="5367225" y="2104150"/>
              <a:ext cx="405625" cy="434850"/>
            </a:xfrm>
            <a:custGeom>
              <a:rect b="b" l="l" r="r" t="t"/>
              <a:pathLst>
                <a:path extrusionOk="0" h="17394" w="16225">
                  <a:moveTo>
                    <a:pt x="16225" y="0"/>
                  </a:moveTo>
                  <a:cubicBezTo>
                    <a:pt x="12499" y="1019"/>
                    <a:pt x="8522" y="3108"/>
                    <a:pt x="6433" y="4278"/>
                  </a:cubicBezTo>
                  <a:lnTo>
                    <a:pt x="1" y="17394"/>
                  </a:lnTo>
                  <a:cubicBezTo>
                    <a:pt x="1" y="17394"/>
                    <a:pt x="2072" y="14019"/>
                    <a:pt x="5448" y="12314"/>
                  </a:cubicBezTo>
                  <a:cubicBezTo>
                    <a:pt x="7636" y="11212"/>
                    <a:pt x="9541" y="10894"/>
                    <a:pt x="16225"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99"/>
            <p:cNvSpPr/>
            <p:nvPr/>
          </p:nvSpPr>
          <p:spPr>
            <a:xfrm>
              <a:off x="5122875" y="1908650"/>
              <a:ext cx="1031350" cy="375550"/>
            </a:xfrm>
            <a:custGeom>
              <a:rect b="b" l="l" r="r" t="t"/>
              <a:pathLst>
                <a:path extrusionOk="0" h="15022" w="41254">
                  <a:moveTo>
                    <a:pt x="40702" y="1"/>
                  </a:moveTo>
                  <a:cubicBezTo>
                    <a:pt x="24745" y="7402"/>
                    <a:pt x="4261" y="13434"/>
                    <a:pt x="0" y="14654"/>
                  </a:cubicBezTo>
                  <a:cubicBezTo>
                    <a:pt x="50" y="14788"/>
                    <a:pt x="100" y="14905"/>
                    <a:pt x="134" y="15022"/>
                  </a:cubicBezTo>
                  <a:cubicBezTo>
                    <a:pt x="4528" y="13768"/>
                    <a:pt x="25263" y="7653"/>
                    <a:pt x="41254" y="168"/>
                  </a:cubicBezTo>
                  <a:cubicBezTo>
                    <a:pt x="41137" y="168"/>
                    <a:pt x="41053" y="184"/>
                    <a:pt x="41053" y="184"/>
                  </a:cubicBezTo>
                  <a:cubicBezTo>
                    <a:pt x="40936" y="101"/>
                    <a:pt x="40836" y="51"/>
                    <a:pt x="40702"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99"/>
            <p:cNvSpPr/>
            <p:nvPr/>
          </p:nvSpPr>
          <p:spPr>
            <a:xfrm>
              <a:off x="6066475" y="1880250"/>
              <a:ext cx="90675" cy="50975"/>
            </a:xfrm>
            <a:custGeom>
              <a:rect b="b" l="l" r="r" t="t"/>
              <a:pathLst>
                <a:path extrusionOk="0" h="2039" w="3627">
                  <a:moveTo>
                    <a:pt x="2457" y="0"/>
                  </a:moveTo>
                  <a:cubicBezTo>
                    <a:pt x="1805" y="619"/>
                    <a:pt x="1" y="1254"/>
                    <a:pt x="1" y="1254"/>
                  </a:cubicBezTo>
                  <a:lnTo>
                    <a:pt x="970" y="2039"/>
                  </a:lnTo>
                  <a:cubicBezTo>
                    <a:pt x="2741" y="1588"/>
                    <a:pt x="3576" y="786"/>
                    <a:pt x="3626" y="502"/>
                  </a:cubicBezTo>
                  <a:lnTo>
                    <a:pt x="3560" y="502"/>
                  </a:lnTo>
                  <a:cubicBezTo>
                    <a:pt x="3225" y="284"/>
                    <a:pt x="2841" y="117"/>
                    <a:pt x="2457"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11" name="Google Shape;1111;p99"/>
          <p:cNvPicPr preferRelativeResize="0"/>
          <p:nvPr/>
        </p:nvPicPr>
        <p:blipFill>
          <a:blip r:embed="rId3">
            <a:alphaModFix/>
          </a:blip>
          <a:stretch>
            <a:fillRect/>
          </a:stretch>
        </p:blipFill>
        <p:spPr>
          <a:xfrm>
            <a:off x="506131" y="3406450"/>
            <a:ext cx="5738794" cy="1640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E9E9E">
            <a:alpha val="0"/>
          </a:srgbClr>
        </a:solidFill>
      </p:bgPr>
    </p:bg>
    <p:spTree>
      <p:nvGrpSpPr>
        <p:cNvPr id="1115" name="Shape 1115"/>
        <p:cNvGrpSpPr/>
        <p:nvPr/>
      </p:nvGrpSpPr>
      <p:grpSpPr>
        <a:xfrm>
          <a:off x="0" y="0"/>
          <a:ext cx="0" cy="0"/>
          <a:chOff x="0" y="0"/>
          <a:chExt cx="0" cy="0"/>
        </a:xfrm>
      </p:grpSpPr>
      <p:sp>
        <p:nvSpPr>
          <p:cNvPr id="1116" name="Google Shape;1116;p100"/>
          <p:cNvSpPr/>
          <p:nvPr/>
        </p:nvSpPr>
        <p:spPr>
          <a:xfrm>
            <a:off x="3401225" y="1255025"/>
            <a:ext cx="2341500" cy="32199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1117" name="Google Shape;1117;p100"/>
          <p:cNvSpPr/>
          <p:nvPr/>
        </p:nvSpPr>
        <p:spPr>
          <a:xfrm>
            <a:off x="547300" y="1255025"/>
            <a:ext cx="2341500" cy="32199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1118" name="Google Shape;1118;p100"/>
          <p:cNvSpPr/>
          <p:nvPr/>
        </p:nvSpPr>
        <p:spPr>
          <a:xfrm>
            <a:off x="6263200" y="1255025"/>
            <a:ext cx="2341500" cy="32199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1119" name="Google Shape;1119;p100"/>
          <p:cNvSpPr txBox="1"/>
          <p:nvPr>
            <p:ph idx="6" type="title"/>
          </p:nvPr>
        </p:nvSpPr>
        <p:spPr>
          <a:xfrm>
            <a:off x="582319" y="334320"/>
            <a:ext cx="7704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CLASSIFICATION MODEL</a:t>
            </a:r>
            <a:endParaRPr/>
          </a:p>
        </p:txBody>
      </p:sp>
      <p:sp>
        <p:nvSpPr>
          <p:cNvPr id="1120" name="Google Shape;1120;p100"/>
          <p:cNvSpPr txBox="1"/>
          <p:nvPr>
            <p:ph type="title"/>
          </p:nvPr>
        </p:nvSpPr>
        <p:spPr>
          <a:xfrm>
            <a:off x="547300" y="1255023"/>
            <a:ext cx="2341500" cy="91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Evaluation Metrics</a:t>
            </a:r>
            <a:endParaRPr/>
          </a:p>
        </p:txBody>
      </p:sp>
      <p:sp>
        <p:nvSpPr>
          <p:cNvPr id="1121" name="Google Shape;1121;p100"/>
          <p:cNvSpPr txBox="1"/>
          <p:nvPr>
            <p:ph idx="2" type="title"/>
          </p:nvPr>
        </p:nvSpPr>
        <p:spPr>
          <a:xfrm>
            <a:off x="3355300" y="1266728"/>
            <a:ext cx="24414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Cross Validation</a:t>
            </a:r>
            <a:endParaRPr/>
          </a:p>
        </p:txBody>
      </p:sp>
      <p:sp>
        <p:nvSpPr>
          <p:cNvPr id="1122" name="Google Shape;1122;p100"/>
          <p:cNvSpPr txBox="1"/>
          <p:nvPr>
            <p:ph idx="3" type="subTitle"/>
          </p:nvPr>
        </p:nvSpPr>
        <p:spPr>
          <a:xfrm>
            <a:off x="3401350" y="2221925"/>
            <a:ext cx="2341500" cy="162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CustomCrossValidation for Time Series</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Block CV over Tiered CV</a:t>
            </a:r>
            <a:endParaRPr/>
          </a:p>
        </p:txBody>
      </p:sp>
      <p:sp>
        <p:nvSpPr>
          <p:cNvPr id="1123" name="Google Shape;1123;p100"/>
          <p:cNvSpPr txBox="1"/>
          <p:nvPr>
            <p:ph idx="4" type="title"/>
          </p:nvPr>
        </p:nvSpPr>
        <p:spPr>
          <a:xfrm>
            <a:off x="6263200" y="1266723"/>
            <a:ext cx="2341500" cy="91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Models Under Consideration</a:t>
            </a:r>
            <a:endParaRPr/>
          </a:p>
        </p:txBody>
      </p:sp>
      <p:sp>
        <p:nvSpPr>
          <p:cNvPr id="1124" name="Google Shape;1124;p100"/>
          <p:cNvSpPr txBox="1"/>
          <p:nvPr>
            <p:ph idx="5" type="subTitle"/>
          </p:nvPr>
        </p:nvSpPr>
        <p:spPr>
          <a:xfrm>
            <a:off x="6263200" y="2221925"/>
            <a:ext cx="2341500" cy="173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Logistic Regression</a:t>
            </a:r>
            <a:endParaRPr/>
          </a:p>
          <a:p>
            <a:pPr indent="0" lvl="0" marL="0" rtl="0" algn="ctr">
              <a:spcBef>
                <a:spcPts val="0"/>
              </a:spcBef>
              <a:spcAft>
                <a:spcPts val="0"/>
              </a:spcAft>
              <a:buNone/>
            </a:pPr>
            <a:r>
              <a:rPr lang="en"/>
              <a:t>Random Forests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 Regularization</a:t>
            </a:r>
            <a:endParaRPr/>
          </a:p>
          <a:p>
            <a:pPr indent="0" lvl="0" marL="0" rtl="0" algn="ctr">
              <a:spcBef>
                <a:spcPts val="0"/>
              </a:spcBef>
              <a:spcAft>
                <a:spcPts val="0"/>
              </a:spcAft>
              <a:buNone/>
            </a:pPr>
            <a:r>
              <a:rPr lang="en"/>
              <a:t>+ Dimensionality Reduction</a:t>
            </a:r>
            <a:endParaRPr/>
          </a:p>
          <a:p>
            <a:pPr indent="0" lvl="0" marL="0" rtl="0" algn="ctr">
              <a:spcBef>
                <a:spcPts val="0"/>
              </a:spcBef>
              <a:spcAft>
                <a:spcPts val="0"/>
              </a:spcAft>
              <a:buNone/>
            </a:pPr>
            <a:r>
              <a:rPr lang="en"/>
              <a:t>+ Handling imbalance</a:t>
            </a:r>
            <a:endParaRPr/>
          </a:p>
        </p:txBody>
      </p:sp>
      <p:grpSp>
        <p:nvGrpSpPr>
          <p:cNvPr id="1125" name="Google Shape;1125;p100"/>
          <p:cNvGrpSpPr/>
          <p:nvPr/>
        </p:nvGrpSpPr>
        <p:grpSpPr>
          <a:xfrm>
            <a:off x="504505" y="2703125"/>
            <a:ext cx="2450700" cy="1252525"/>
            <a:chOff x="492800" y="2703125"/>
            <a:chExt cx="2450700" cy="1252525"/>
          </a:xfrm>
        </p:grpSpPr>
        <p:grpSp>
          <p:nvGrpSpPr>
            <p:cNvPr id="1126" name="Google Shape;1126;p100"/>
            <p:cNvGrpSpPr/>
            <p:nvPr/>
          </p:nvGrpSpPr>
          <p:grpSpPr>
            <a:xfrm>
              <a:off x="492800" y="2703125"/>
              <a:ext cx="2450700" cy="793750"/>
              <a:chOff x="5499175" y="2150250"/>
              <a:chExt cx="2450700" cy="793750"/>
            </a:xfrm>
          </p:grpSpPr>
          <p:sp>
            <p:nvSpPr>
              <p:cNvPr id="1127" name="Google Shape;1127;p100"/>
              <p:cNvSpPr txBox="1"/>
              <p:nvPr/>
            </p:nvSpPr>
            <p:spPr>
              <a:xfrm>
                <a:off x="5499175" y="2362875"/>
                <a:ext cx="66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F</a:t>
                </a:r>
                <a:r>
                  <a:rPr baseline="-25000" lang="en">
                    <a:latin typeface="Lato"/>
                    <a:ea typeface="Lato"/>
                    <a:cs typeface="Lato"/>
                    <a:sym typeface="Lato"/>
                  </a:rPr>
                  <a:t>β</a:t>
                </a:r>
                <a:r>
                  <a:rPr lang="en">
                    <a:latin typeface="Lato"/>
                    <a:ea typeface="Lato"/>
                    <a:cs typeface="Lato"/>
                    <a:sym typeface="Lato"/>
                  </a:rPr>
                  <a:t> = </a:t>
                </a:r>
                <a:endParaRPr>
                  <a:latin typeface="Lato"/>
                  <a:ea typeface="Lato"/>
                  <a:cs typeface="Lato"/>
                  <a:sym typeface="Lato"/>
                </a:endParaRPr>
              </a:p>
            </p:txBody>
          </p:sp>
          <p:grpSp>
            <p:nvGrpSpPr>
              <p:cNvPr id="1128" name="Google Shape;1128;p100"/>
              <p:cNvGrpSpPr/>
              <p:nvPr/>
            </p:nvGrpSpPr>
            <p:grpSpPr>
              <a:xfrm>
                <a:off x="5701975" y="2150250"/>
                <a:ext cx="2247900" cy="793750"/>
                <a:chOff x="5701975" y="2150250"/>
                <a:chExt cx="2247900" cy="793750"/>
              </a:xfrm>
            </p:grpSpPr>
            <p:cxnSp>
              <p:nvCxnSpPr>
                <p:cNvPr id="1129" name="Google Shape;1129;p100"/>
                <p:cNvCxnSpPr/>
                <p:nvPr/>
              </p:nvCxnSpPr>
              <p:spPr>
                <a:xfrm flipH="1" rot="10800000">
                  <a:off x="5931325" y="2571450"/>
                  <a:ext cx="1827000" cy="300"/>
                </a:xfrm>
                <a:prstGeom prst="straightConnector1">
                  <a:avLst/>
                </a:prstGeom>
                <a:noFill/>
                <a:ln cap="flat" cmpd="sng" w="9525">
                  <a:solidFill>
                    <a:schemeClr val="lt2"/>
                  </a:solidFill>
                  <a:prstDash val="solid"/>
                  <a:round/>
                  <a:headEnd len="med" w="med" type="none"/>
                  <a:tailEnd len="med" w="med" type="none"/>
                </a:ln>
              </p:spPr>
            </p:cxnSp>
            <p:sp>
              <p:nvSpPr>
                <p:cNvPr id="1130" name="Google Shape;1130;p100"/>
                <p:cNvSpPr txBox="1"/>
                <p:nvPr/>
              </p:nvSpPr>
              <p:spPr>
                <a:xfrm>
                  <a:off x="5701975" y="2150250"/>
                  <a:ext cx="2247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(1+β</a:t>
                  </a:r>
                  <a:r>
                    <a:rPr baseline="30000" lang="en">
                      <a:latin typeface="Lato"/>
                      <a:ea typeface="Lato"/>
                      <a:cs typeface="Lato"/>
                      <a:sym typeface="Lato"/>
                    </a:rPr>
                    <a:t>2</a:t>
                  </a:r>
                  <a:r>
                    <a:rPr lang="en">
                      <a:latin typeface="Lato"/>
                      <a:ea typeface="Lato"/>
                      <a:cs typeface="Lato"/>
                      <a:sym typeface="Lato"/>
                    </a:rPr>
                    <a:t>) · (</a:t>
                  </a:r>
                  <a:r>
                    <a:rPr i="1" lang="en">
                      <a:latin typeface="Lato"/>
                      <a:ea typeface="Lato"/>
                      <a:cs typeface="Lato"/>
                      <a:sym typeface="Lato"/>
                    </a:rPr>
                    <a:t>Precision</a:t>
                  </a:r>
                  <a:r>
                    <a:rPr lang="en">
                      <a:latin typeface="Lato"/>
                      <a:ea typeface="Lato"/>
                      <a:cs typeface="Lato"/>
                      <a:sym typeface="Lato"/>
                    </a:rPr>
                    <a:t> · </a:t>
                  </a:r>
                  <a:r>
                    <a:rPr i="1" lang="en">
                      <a:latin typeface="Lato"/>
                      <a:ea typeface="Lato"/>
                      <a:cs typeface="Lato"/>
                      <a:sym typeface="Lato"/>
                    </a:rPr>
                    <a:t>Recall</a:t>
                  </a:r>
                  <a:r>
                    <a:rPr lang="en">
                      <a:latin typeface="Lato"/>
                      <a:ea typeface="Lato"/>
                      <a:cs typeface="Lato"/>
                      <a:sym typeface="Lato"/>
                    </a:rPr>
                    <a:t>)</a:t>
                  </a:r>
                  <a:endParaRPr>
                    <a:latin typeface="Lato"/>
                    <a:ea typeface="Lato"/>
                    <a:cs typeface="Lato"/>
                    <a:sym typeface="Lato"/>
                  </a:endParaRPr>
                </a:p>
              </p:txBody>
            </p:sp>
            <p:sp>
              <p:nvSpPr>
                <p:cNvPr id="1131" name="Google Shape;1131;p100"/>
                <p:cNvSpPr txBox="1"/>
                <p:nvPr/>
              </p:nvSpPr>
              <p:spPr>
                <a:xfrm>
                  <a:off x="5843125" y="2543800"/>
                  <a:ext cx="1965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(β</a:t>
                  </a:r>
                  <a:r>
                    <a:rPr baseline="30000" lang="en">
                      <a:latin typeface="Lato"/>
                      <a:ea typeface="Lato"/>
                      <a:cs typeface="Lato"/>
                      <a:sym typeface="Lato"/>
                    </a:rPr>
                    <a:t>2</a:t>
                  </a:r>
                  <a:r>
                    <a:rPr lang="en">
                      <a:latin typeface="Lato"/>
                      <a:ea typeface="Lato"/>
                      <a:cs typeface="Lato"/>
                      <a:sym typeface="Lato"/>
                    </a:rPr>
                    <a:t> · </a:t>
                  </a:r>
                  <a:r>
                    <a:rPr i="1" lang="en">
                      <a:latin typeface="Lato"/>
                      <a:ea typeface="Lato"/>
                      <a:cs typeface="Lato"/>
                      <a:sym typeface="Lato"/>
                    </a:rPr>
                    <a:t>Precision</a:t>
                  </a:r>
                  <a:r>
                    <a:rPr lang="en">
                      <a:latin typeface="Lato"/>
                      <a:ea typeface="Lato"/>
                      <a:cs typeface="Lato"/>
                      <a:sym typeface="Lato"/>
                    </a:rPr>
                    <a:t> + </a:t>
                  </a:r>
                  <a:r>
                    <a:rPr i="1" lang="en">
                      <a:latin typeface="Lato"/>
                      <a:ea typeface="Lato"/>
                      <a:cs typeface="Lato"/>
                      <a:sym typeface="Lato"/>
                    </a:rPr>
                    <a:t>Recall</a:t>
                  </a:r>
                  <a:r>
                    <a:rPr lang="en">
                      <a:latin typeface="Lato"/>
                      <a:ea typeface="Lato"/>
                      <a:cs typeface="Lato"/>
                      <a:sym typeface="Lato"/>
                    </a:rPr>
                    <a:t>)</a:t>
                  </a:r>
                  <a:endParaRPr>
                    <a:latin typeface="Lato"/>
                    <a:ea typeface="Lato"/>
                    <a:cs typeface="Lato"/>
                    <a:sym typeface="Lato"/>
                  </a:endParaRPr>
                </a:p>
              </p:txBody>
            </p:sp>
          </p:grpSp>
        </p:grpSp>
        <p:sp>
          <p:nvSpPr>
            <p:cNvPr id="1132" name="Google Shape;1132;p100"/>
            <p:cNvSpPr txBox="1"/>
            <p:nvPr/>
          </p:nvSpPr>
          <p:spPr>
            <a:xfrm>
              <a:off x="1316450" y="3555450"/>
              <a:ext cx="955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β = 0.5</a:t>
              </a:r>
              <a:endParaRPr>
                <a:latin typeface="Lato"/>
                <a:ea typeface="Lato"/>
                <a:cs typeface="Lato"/>
                <a:sym typeface="Lato"/>
              </a:endParaRPr>
            </a:p>
          </p:txBody>
        </p:sp>
      </p:grpSp>
      <p:sp>
        <p:nvSpPr>
          <p:cNvPr id="1133" name="Google Shape;1133;p10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37" name="Shape 1137"/>
        <p:cNvGrpSpPr/>
        <p:nvPr/>
      </p:nvGrpSpPr>
      <p:grpSpPr>
        <a:xfrm>
          <a:off x="0" y="0"/>
          <a:ext cx="0" cy="0"/>
          <a:chOff x="0" y="0"/>
          <a:chExt cx="0" cy="0"/>
        </a:xfrm>
      </p:grpSpPr>
      <p:grpSp>
        <p:nvGrpSpPr>
          <p:cNvPr id="1138" name="Google Shape;1138;p101"/>
          <p:cNvGrpSpPr/>
          <p:nvPr/>
        </p:nvGrpSpPr>
        <p:grpSpPr>
          <a:xfrm>
            <a:off x="1098806" y="1683250"/>
            <a:ext cx="5902825" cy="509400"/>
            <a:chOff x="489206" y="1530850"/>
            <a:chExt cx="5902825" cy="509400"/>
          </a:xfrm>
        </p:grpSpPr>
        <p:sp>
          <p:nvSpPr>
            <p:cNvPr id="1139" name="Google Shape;1139;p101"/>
            <p:cNvSpPr txBox="1"/>
            <p:nvPr/>
          </p:nvSpPr>
          <p:spPr>
            <a:xfrm>
              <a:off x="489206" y="1585450"/>
              <a:ext cx="68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2015</a:t>
              </a:r>
              <a:endParaRPr b="1">
                <a:latin typeface="Lato"/>
                <a:ea typeface="Lato"/>
                <a:cs typeface="Lato"/>
                <a:sym typeface="Lato"/>
              </a:endParaRPr>
            </a:p>
          </p:txBody>
        </p:sp>
        <p:grpSp>
          <p:nvGrpSpPr>
            <p:cNvPr id="1140" name="Google Shape;1140;p101"/>
            <p:cNvGrpSpPr/>
            <p:nvPr/>
          </p:nvGrpSpPr>
          <p:grpSpPr>
            <a:xfrm>
              <a:off x="1359231" y="1530850"/>
              <a:ext cx="5032800" cy="509400"/>
              <a:chOff x="1160775" y="1700000"/>
              <a:chExt cx="5032800" cy="509400"/>
            </a:xfrm>
          </p:grpSpPr>
          <p:sp>
            <p:nvSpPr>
              <p:cNvPr id="1141" name="Google Shape;1141;p101"/>
              <p:cNvSpPr/>
              <p:nvPr/>
            </p:nvSpPr>
            <p:spPr>
              <a:xfrm>
                <a:off x="11607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T1</a:t>
                </a:r>
                <a:endParaRPr/>
              </a:p>
            </p:txBody>
          </p:sp>
          <p:sp>
            <p:nvSpPr>
              <p:cNvPr id="1142" name="Google Shape;1142;p101"/>
              <p:cNvSpPr/>
              <p:nvPr/>
            </p:nvSpPr>
            <p:spPr>
              <a:xfrm>
                <a:off x="15801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T1</a:t>
                </a:r>
                <a:endParaRPr/>
              </a:p>
            </p:txBody>
          </p:sp>
          <p:sp>
            <p:nvSpPr>
              <p:cNvPr id="1143" name="Google Shape;1143;p101"/>
              <p:cNvSpPr/>
              <p:nvPr/>
            </p:nvSpPr>
            <p:spPr>
              <a:xfrm>
                <a:off x="19995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T1</a:t>
                </a:r>
                <a:endParaRPr/>
              </a:p>
            </p:txBody>
          </p:sp>
          <p:sp>
            <p:nvSpPr>
              <p:cNvPr id="1144" name="Google Shape;1144;p101"/>
              <p:cNvSpPr/>
              <p:nvPr/>
            </p:nvSpPr>
            <p:spPr>
              <a:xfrm>
                <a:off x="24189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T1</a:t>
                </a:r>
                <a:endParaRPr/>
              </a:p>
            </p:txBody>
          </p:sp>
          <p:sp>
            <p:nvSpPr>
              <p:cNvPr id="1145" name="Google Shape;1145;p101"/>
              <p:cNvSpPr/>
              <p:nvPr/>
            </p:nvSpPr>
            <p:spPr>
              <a:xfrm>
                <a:off x="28383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T1</a:t>
                </a:r>
                <a:endParaRPr/>
              </a:p>
            </p:txBody>
          </p:sp>
          <p:sp>
            <p:nvSpPr>
              <p:cNvPr id="1146" name="Google Shape;1146;p101"/>
              <p:cNvSpPr/>
              <p:nvPr/>
            </p:nvSpPr>
            <p:spPr>
              <a:xfrm>
                <a:off x="32577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T1</a:t>
                </a:r>
                <a:endParaRPr/>
              </a:p>
            </p:txBody>
          </p:sp>
          <p:sp>
            <p:nvSpPr>
              <p:cNvPr id="1147" name="Google Shape;1147;p101"/>
              <p:cNvSpPr/>
              <p:nvPr/>
            </p:nvSpPr>
            <p:spPr>
              <a:xfrm>
                <a:off x="36771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T1</a:t>
                </a:r>
                <a:endParaRPr/>
              </a:p>
            </p:txBody>
          </p:sp>
          <p:sp>
            <p:nvSpPr>
              <p:cNvPr id="1148" name="Google Shape;1148;p101"/>
              <p:cNvSpPr/>
              <p:nvPr/>
            </p:nvSpPr>
            <p:spPr>
              <a:xfrm>
                <a:off x="40965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T1</a:t>
                </a:r>
                <a:endParaRPr/>
              </a:p>
            </p:txBody>
          </p:sp>
          <p:sp>
            <p:nvSpPr>
              <p:cNvPr id="1149" name="Google Shape;1149;p101"/>
              <p:cNvSpPr/>
              <p:nvPr/>
            </p:nvSpPr>
            <p:spPr>
              <a:xfrm>
                <a:off x="45159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T1</a:t>
                </a:r>
                <a:endParaRPr/>
              </a:p>
            </p:txBody>
          </p:sp>
          <p:sp>
            <p:nvSpPr>
              <p:cNvPr id="1150" name="Google Shape;1150;p101"/>
              <p:cNvSpPr/>
              <p:nvPr/>
            </p:nvSpPr>
            <p:spPr>
              <a:xfrm>
                <a:off x="49353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T1</a:t>
                </a:r>
                <a:endParaRPr/>
              </a:p>
            </p:txBody>
          </p:sp>
          <p:sp>
            <p:nvSpPr>
              <p:cNvPr id="1151" name="Google Shape;1151;p101"/>
              <p:cNvSpPr/>
              <p:nvPr/>
            </p:nvSpPr>
            <p:spPr>
              <a:xfrm>
                <a:off x="53547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T1</a:t>
                </a:r>
                <a:endParaRPr/>
              </a:p>
            </p:txBody>
          </p:sp>
          <p:sp>
            <p:nvSpPr>
              <p:cNvPr id="1152" name="Google Shape;1152;p101"/>
              <p:cNvSpPr/>
              <p:nvPr/>
            </p:nvSpPr>
            <p:spPr>
              <a:xfrm>
                <a:off x="57741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T1</a:t>
                </a:r>
                <a:endParaRPr/>
              </a:p>
            </p:txBody>
          </p:sp>
        </p:grpSp>
      </p:grpSp>
      <p:grpSp>
        <p:nvGrpSpPr>
          <p:cNvPr id="1153" name="Google Shape;1153;p101"/>
          <p:cNvGrpSpPr/>
          <p:nvPr/>
        </p:nvGrpSpPr>
        <p:grpSpPr>
          <a:xfrm>
            <a:off x="1098806" y="2363492"/>
            <a:ext cx="5902825" cy="509400"/>
            <a:chOff x="489206" y="2317050"/>
            <a:chExt cx="5902825" cy="509400"/>
          </a:xfrm>
        </p:grpSpPr>
        <p:sp>
          <p:nvSpPr>
            <p:cNvPr id="1154" name="Google Shape;1154;p101"/>
            <p:cNvSpPr txBox="1"/>
            <p:nvPr/>
          </p:nvSpPr>
          <p:spPr>
            <a:xfrm>
              <a:off x="489206" y="2371650"/>
              <a:ext cx="68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2016</a:t>
              </a:r>
              <a:endParaRPr b="1">
                <a:latin typeface="Lato"/>
                <a:ea typeface="Lato"/>
                <a:cs typeface="Lato"/>
                <a:sym typeface="Lato"/>
              </a:endParaRPr>
            </a:p>
          </p:txBody>
        </p:sp>
        <p:grpSp>
          <p:nvGrpSpPr>
            <p:cNvPr id="1155" name="Google Shape;1155;p101"/>
            <p:cNvGrpSpPr/>
            <p:nvPr/>
          </p:nvGrpSpPr>
          <p:grpSpPr>
            <a:xfrm>
              <a:off x="1359231" y="2317050"/>
              <a:ext cx="5032800" cy="509400"/>
              <a:chOff x="1160775" y="1700000"/>
              <a:chExt cx="5032800" cy="509400"/>
            </a:xfrm>
          </p:grpSpPr>
          <p:sp>
            <p:nvSpPr>
              <p:cNvPr id="1156" name="Google Shape;1156;p101"/>
              <p:cNvSpPr/>
              <p:nvPr/>
            </p:nvSpPr>
            <p:spPr>
              <a:xfrm>
                <a:off x="11607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V1</a:t>
                </a:r>
                <a:endParaRPr>
                  <a:solidFill>
                    <a:srgbClr val="FFFFFF"/>
                  </a:solidFill>
                </a:endParaRPr>
              </a:p>
            </p:txBody>
          </p:sp>
          <p:sp>
            <p:nvSpPr>
              <p:cNvPr id="1157" name="Google Shape;1157;p101"/>
              <p:cNvSpPr/>
              <p:nvPr/>
            </p:nvSpPr>
            <p:spPr>
              <a:xfrm>
                <a:off x="15801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V1</a:t>
                </a:r>
                <a:endParaRPr>
                  <a:solidFill>
                    <a:srgbClr val="FFFFFF"/>
                  </a:solidFill>
                </a:endParaRPr>
              </a:p>
            </p:txBody>
          </p:sp>
          <p:sp>
            <p:nvSpPr>
              <p:cNvPr id="1158" name="Google Shape;1158;p101"/>
              <p:cNvSpPr/>
              <p:nvPr/>
            </p:nvSpPr>
            <p:spPr>
              <a:xfrm>
                <a:off x="19995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V1</a:t>
                </a:r>
                <a:endParaRPr>
                  <a:solidFill>
                    <a:srgbClr val="FFFFFF"/>
                  </a:solidFill>
                </a:endParaRPr>
              </a:p>
            </p:txBody>
          </p:sp>
          <p:sp>
            <p:nvSpPr>
              <p:cNvPr id="1159" name="Google Shape;1159;p101"/>
              <p:cNvSpPr/>
              <p:nvPr/>
            </p:nvSpPr>
            <p:spPr>
              <a:xfrm>
                <a:off x="24189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V1</a:t>
                </a:r>
                <a:endParaRPr>
                  <a:solidFill>
                    <a:srgbClr val="FFFFFF"/>
                  </a:solidFill>
                </a:endParaRPr>
              </a:p>
            </p:txBody>
          </p:sp>
          <p:sp>
            <p:nvSpPr>
              <p:cNvPr id="1160" name="Google Shape;1160;p101"/>
              <p:cNvSpPr/>
              <p:nvPr/>
            </p:nvSpPr>
            <p:spPr>
              <a:xfrm>
                <a:off x="28383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V1</a:t>
                </a:r>
                <a:endParaRPr>
                  <a:solidFill>
                    <a:srgbClr val="FFFFFF"/>
                  </a:solidFill>
                </a:endParaRPr>
              </a:p>
            </p:txBody>
          </p:sp>
          <p:sp>
            <p:nvSpPr>
              <p:cNvPr id="1161" name="Google Shape;1161;p101"/>
              <p:cNvSpPr/>
              <p:nvPr/>
            </p:nvSpPr>
            <p:spPr>
              <a:xfrm>
                <a:off x="32577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V1</a:t>
                </a:r>
                <a:endParaRPr>
                  <a:solidFill>
                    <a:srgbClr val="FFFFFF"/>
                  </a:solidFill>
                </a:endParaRPr>
              </a:p>
            </p:txBody>
          </p:sp>
          <p:sp>
            <p:nvSpPr>
              <p:cNvPr id="1162" name="Google Shape;1162;p101"/>
              <p:cNvSpPr/>
              <p:nvPr/>
            </p:nvSpPr>
            <p:spPr>
              <a:xfrm>
                <a:off x="36771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V1</a:t>
                </a:r>
                <a:endParaRPr>
                  <a:solidFill>
                    <a:srgbClr val="FFFFFF"/>
                  </a:solidFill>
                </a:endParaRPr>
              </a:p>
            </p:txBody>
          </p:sp>
          <p:sp>
            <p:nvSpPr>
              <p:cNvPr id="1163" name="Google Shape;1163;p101"/>
              <p:cNvSpPr/>
              <p:nvPr/>
            </p:nvSpPr>
            <p:spPr>
              <a:xfrm>
                <a:off x="40965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V1</a:t>
                </a:r>
                <a:endParaRPr>
                  <a:solidFill>
                    <a:srgbClr val="FFFFFF"/>
                  </a:solidFill>
                </a:endParaRPr>
              </a:p>
            </p:txBody>
          </p:sp>
          <p:sp>
            <p:nvSpPr>
              <p:cNvPr id="1164" name="Google Shape;1164;p101"/>
              <p:cNvSpPr/>
              <p:nvPr/>
            </p:nvSpPr>
            <p:spPr>
              <a:xfrm>
                <a:off x="45159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V1</a:t>
                </a:r>
                <a:endParaRPr>
                  <a:solidFill>
                    <a:srgbClr val="FFFFFF"/>
                  </a:solidFill>
                </a:endParaRPr>
              </a:p>
            </p:txBody>
          </p:sp>
          <p:sp>
            <p:nvSpPr>
              <p:cNvPr id="1165" name="Google Shape;1165;p101"/>
              <p:cNvSpPr/>
              <p:nvPr/>
            </p:nvSpPr>
            <p:spPr>
              <a:xfrm>
                <a:off x="49353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V1</a:t>
                </a:r>
                <a:endParaRPr>
                  <a:solidFill>
                    <a:srgbClr val="FFFFFF"/>
                  </a:solidFill>
                </a:endParaRPr>
              </a:p>
            </p:txBody>
          </p:sp>
          <p:sp>
            <p:nvSpPr>
              <p:cNvPr id="1166" name="Google Shape;1166;p101"/>
              <p:cNvSpPr/>
              <p:nvPr/>
            </p:nvSpPr>
            <p:spPr>
              <a:xfrm>
                <a:off x="53547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V1</a:t>
                </a:r>
                <a:endParaRPr>
                  <a:solidFill>
                    <a:srgbClr val="FFFFFF"/>
                  </a:solidFill>
                </a:endParaRPr>
              </a:p>
            </p:txBody>
          </p:sp>
          <p:sp>
            <p:nvSpPr>
              <p:cNvPr id="1167" name="Google Shape;1167;p101"/>
              <p:cNvSpPr/>
              <p:nvPr/>
            </p:nvSpPr>
            <p:spPr>
              <a:xfrm>
                <a:off x="57741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V1</a:t>
                </a:r>
                <a:endParaRPr>
                  <a:solidFill>
                    <a:srgbClr val="FFFFFF"/>
                  </a:solidFill>
                </a:endParaRPr>
              </a:p>
            </p:txBody>
          </p:sp>
        </p:grpSp>
      </p:grpSp>
      <p:grpSp>
        <p:nvGrpSpPr>
          <p:cNvPr id="1168" name="Google Shape;1168;p101"/>
          <p:cNvGrpSpPr/>
          <p:nvPr/>
        </p:nvGrpSpPr>
        <p:grpSpPr>
          <a:xfrm>
            <a:off x="1098806" y="3043733"/>
            <a:ext cx="5902825" cy="509400"/>
            <a:chOff x="489206" y="2934100"/>
            <a:chExt cx="5902825" cy="509400"/>
          </a:xfrm>
        </p:grpSpPr>
        <p:sp>
          <p:nvSpPr>
            <p:cNvPr id="1169" name="Google Shape;1169;p101"/>
            <p:cNvSpPr txBox="1"/>
            <p:nvPr/>
          </p:nvSpPr>
          <p:spPr>
            <a:xfrm>
              <a:off x="489206" y="2988700"/>
              <a:ext cx="68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2017</a:t>
              </a:r>
              <a:endParaRPr b="1">
                <a:latin typeface="Lato"/>
                <a:ea typeface="Lato"/>
                <a:cs typeface="Lato"/>
                <a:sym typeface="Lato"/>
              </a:endParaRPr>
            </a:p>
          </p:txBody>
        </p:sp>
        <p:grpSp>
          <p:nvGrpSpPr>
            <p:cNvPr id="1170" name="Google Shape;1170;p101"/>
            <p:cNvGrpSpPr/>
            <p:nvPr/>
          </p:nvGrpSpPr>
          <p:grpSpPr>
            <a:xfrm>
              <a:off x="1359231" y="2934100"/>
              <a:ext cx="5032800" cy="509400"/>
              <a:chOff x="1160775" y="1700000"/>
              <a:chExt cx="5032800" cy="509400"/>
            </a:xfrm>
          </p:grpSpPr>
          <p:sp>
            <p:nvSpPr>
              <p:cNvPr id="1171" name="Google Shape;1171;p101"/>
              <p:cNvSpPr/>
              <p:nvPr/>
            </p:nvSpPr>
            <p:spPr>
              <a:xfrm>
                <a:off x="11607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T2</a:t>
                </a:r>
                <a:endParaRPr/>
              </a:p>
            </p:txBody>
          </p:sp>
          <p:sp>
            <p:nvSpPr>
              <p:cNvPr id="1172" name="Google Shape;1172;p101"/>
              <p:cNvSpPr/>
              <p:nvPr/>
            </p:nvSpPr>
            <p:spPr>
              <a:xfrm>
                <a:off x="15801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T2</a:t>
                </a:r>
                <a:endParaRPr/>
              </a:p>
            </p:txBody>
          </p:sp>
          <p:sp>
            <p:nvSpPr>
              <p:cNvPr id="1173" name="Google Shape;1173;p101"/>
              <p:cNvSpPr/>
              <p:nvPr/>
            </p:nvSpPr>
            <p:spPr>
              <a:xfrm>
                <a:off x="19995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T2</a:t>
                </a:r>
                <a:endParaRPr/>
              </a:p>
            </p:txBody>
          </p:sp>
          <p:sp>
            <p:nvSpPr>
              <p:cNvPr id="1174" name="Google Shape;1174;p101"/>
              <p:cNvSpPr/>
              <p:nvPr/>
            </p:nvSpPr>
            <p:spPr>
              <a:xfrm>
                <a:off x="24189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T2</a:t>
                </a:r>
                <a:endParaRPr/>
              </a:p>
            </p:txBody>
          </p:sp>
          <p:sp>
            <p:nvSpPr>
              <p:cNvPr id="1175" name="Google Shape;1175;p101"/>
              <p:cNvSpPr/>
              <p:nvPr/>
            </p:nvSpPr>
            <p:spPr>
              <a:xfrm>
                <a:off x="28383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T2</a:t>
                </a:r>
                <a:endParaRPr/>
              </a:p>
            </p:txBody>
          </p:sp>
          <p:sp>
            <p:nvSpPr>
              <p:cNvPr id="1176" name="Google Shape;1176;p101"/>
              <p:cNvSpPr/>
              <p:nvPr/>
            </p:nvSpPr>
            <p:spPr>
              <a:xfrm>
                <a:off x="32577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T2</a:t>
                </a:r>
                <a:endParaRPr/>
              </a:p>
            </p:txBody>
          </p:sp>
          <p:sp>
            <p:nvSpPr>
              <p:cNvPr id="1177" name="Google Shape;1177;p101"/>
              <p:cNvSpPr/>
              <p:nvPr/>
            </p:nvSpPr>
            <p:spPr>
              <a:xfrm>
                <a:off x="36771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T2</a:t>
                </a:r>
                <a:endParaRPr/>
              </a:p>
            </p:txBody>
          </p:sp>
          <p:sp>
            <p:nvSpPr>
              <p:cNvPr id="1178" name="Google Shape;1178;p101"/>
              <p:cNvSpPr/>
              <p:nvPr/>
            </p:nvSpPr>
            <p:spPr>
              <a:xfrm>
                <a:off x="40965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T2</a:t>
                </a:r>
                <a:endParaRPr/>
              </a:p>
            </p:txBody>
          </p:sp>
          <p:sp>
            <p:nvSpPr>
              <p:cNvPr id="1179" name="Google Shape;1179;p101"/>
              <p:cNvSpPr/>
              <p:nvPr/>
            </p:nvSpPr>
            <p:spPr>
              <a:xfrm>
                <a:off x="45159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T2</a:t>
                </a:r>
                <a:endParaRPr/>
              </a:p>
            </p:txBody>
          </p:sp>
          <p:sp>
            <p:nvSpPr>
              <p:cNvPr id="1180" name="Google Shape;1180;p101"/>
              <p:cNvSpPr/>
              <p:nvPr/>
            </p:nvSpPr>
            <p:spPr>
              <a:xfrm>
                <a:off x="49353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T2</a:t>
                </a:r>
                <a:endParaRPr/>
              </a:p>
            </p:txBody>
          </p:sp>
          <p:sp>
            <p:nvSpPr>
              <p:cNvPr id="1181" name="Google Shape;1181;p101"/>
              <p:cNvSpPr/>
              <p:nvPr/>
            </p:nvSpPr>
            <p:spPr>
              <a:xfrm>
                <a:off x="53547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T2</a:t>
                </a:r>
                <a:endParaRPr/>
              </a:p>
            </p:txBody>
          </p:sp>
          <p:sp>
            <p:nvSpPr>
              <p:cNvPr id="1182" name="Google Shape;1182;p101"/>
              <p:cNvSpPr/>
              <p:nvPr/>
            </p:nvSpPr>
            <p:spPr>
              <a:xfrm>
                <a:off x="57741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T2</a:t>
                </a:r>
                <a:endParaRPr/>
              </a:p>
            </p:txBody>
          </p:sp>
        </p:grpSp>
      </p:grpSp>
      <p:grpSp>
        <p:nvGrpSpPr>
          <p:cNvPr id="1183" name="Google Shape;1183;p101"/>
          <p:cNvGrpSpPr/>
          <p:nvPr/>
        </p:nvGrpSpPr>
        <p:grpSpPr>
          <a:xfrm>
            <a:off x="1098806" y="3723975"/>
            <a:ext cx="5902825" cy="509400"/>
            <a:chOff x="489206" y="3571575"/>
            <a:chExt cx="5902825" cy="509400"/>
          </a:xfrm>
        </p:grpSpPr>
        <p:sp>
          <p:nvSpPr>
            <p:cNvPr id="1184" name="Google Shape;1184;p101"/>
            <p:cNvSpPr txBox="1"/>
            <p:nvPr/>
          </p:nvSpPr>
          <p:spPr>
            <a:xfrm>
              <a:off x="489206" y="3626175"/>
              <a:ext cx="68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2018</a:t>
              </a:r>
              <a:endParaRPr b="1">
                <a:latin typeface="Lato"/>
                <a:ea typeface="Lato"/>
                <a:cs typeface="Lato"/>
                <a:sym typeface="Lato"/>
              </a:endParaRPr>
            </a:p>
          </p:txBody>
        </p:sp>
        <p:grpSp>
          <p:nvGrpSpPr>
            <p:cNvPr id="1185" name="Google Shape;1185;p101"/>
            <p:cNvGrpSpPr/>
            <p:nvPr/>
          </p:nvGrpSpPr>
          <p:grpSpPr>
            <a:xfrm>
              <a:off x="1359231" y="3571575"/>
              <a:ext cx="5032800" cy="509400"/>
              <a:chOff x="1160775" y="1700000"/>
              <a:chExt cx="5032800" cy="509400"/>
            </a:xfrm>
          </p:grpSpPr>
          <p:sp>
            <p:nvSpPr>
              <p:cNvPr id="1186" name="Google Shape;1186;p101"/>
              <p:cNvSpPr/>
              <p:nvPr/>
            </p:nvSpPr>
            <p:spPr>
              <a:xfrm>
                <a:off x="11607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V2</a:t>
                </a:r>
                <a:endParaRPr>
                  <a:solidFill>
                    <a:srgbClr val="FFFFFF"/>
                  </a:solidFill>
                </a:endParaRPr>
              </a:p>
            </p:txBody>
          </p:sp>
          <p:sp>
            <p:nvSpPr>
              <p:cNvPr id="1187" name="Google Shape;1187;p101"/>
              <p:cNvSpPr/>
              <p:nvPr/>
            </p:nvSpPr>
            <p:spPr>
              <a:xfrm>
                <a:off x="15801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V2</a:t>
                </a:r>
                <a:endParaRPr>
                  <a:solidFill>
                    <a:srgbClr val="FFFFFF"/>
                  </a:solidFill>
                </a:endParaRPr>
              </a:p>
            </p:txBody>
          </p:sp>
          <p:sp>
            <p:nvSpPr>
              <p:cNvPr id="1188" name="Google Shape;1188;p101"/>
              <p:cNvSpPr/>
              <p:nvPr/>
            </p:nvSpPr>
            <p:spPr>
              <a:xfrm>
                <a:off x="19995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V2</a:t>
                </a:r>
                <a:endParaRPr>
                  <a:solidFill>
                    <a:srgbClr val="FFFFFF"/>
                  </a:solidFill>
                </a:endParaRPr>
              </a:p>
            </p:txBody>
          </p:sp>
          <p:sp>
            <p:nvSpPr>
              <p:cNvPr id="1189" name="Google Shape;1189;p101"/>
              <p:cNvSpPr/>
              <p:nvPr/>
            </p:nvSpPr>
            <p:spPr>
              <a:xfrm>
                <a:off x="24189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V2</a:t>
                </a:r>
                <a:endParaRPr>
                  <a:solidFill>
                    <a:srgbClr val="FFFFFF"/>
                  </a:solidFill>
                </a:endParaRPr>
              </a:p>
            </p:txBody>
          </p:sp>
          <p:sp>
            <p:nvSpPr>
              <p:cNvPr id="1190" name="Google Shape;1190;p101"/>
              <p:cNvSpPr/>
              <p:nvPr/>
            </p:nvSpPr>
            <p:spPr>
              <a:xfrm>
                <a:off x="28383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V2</a:t>
                </a:r>
                <a:endParaRPr>
                  <a:solidFill>
                    <a:srgbClr val="FFFFFF"/>
                  </a:solidFill>
                </a:endParaRPr>
              </a:p>
            </p:txBody>
          </p:sp>
          <p:sp>
            <p:nvSpPr>
              <p:cNvPr id="1191" name="Google Shape;1191;p101"/>
              <p:cNvSpPr/>
              <p:nvPr/>
            </p:nvSpPr>
            <p:spPr>
              <a:xfrm>
                <a:off x="32577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V2</a:t>
                </a:r>
                <a:endParaRPr>
                  <a:solidFill>
                    <a:srgbClr val="FFFFFF"/>
                  </a:solidFill>
                </a:endParaRPr>
              </a:p>
            </p:txBody>
          </p:sp>
          <p:sp>
            <p:nvSpPr>
              <p:cNvPr id="1192" name="Google Shape;1192;p101"/>
              <p:cNvSpPr/>
              <p:nvPr/>
            </p:nvSpPr>
            <p:spPr>
              <a:xfrm>
                <a:off x="36771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V2</a:t>
                </a:r>
                <a:endParaRPr>
                  <a:solidFill>
                    <a:srgbClr val="FFFFFF"/>
                  </a:solidFill>
                </a:endParaRPr>
              </a:p>
            </p:txBody>
          </p:sp>
          <p:sp>
            <p:nvSpPr>
              <p:cNvPr id="1193" name="Google Shape;1193;p101"/>
              <p:cNvSpPr/>
              <p:nvPr/>
            </p:nvSpPr>
            <p:spPr>
              <a:xfrm>
                <a:off x="40965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V2</a:t>
                </a:r>
                <a:endParaRPr>
                  <a:solidFill>
                    <a:srgbClr val="FFFFFF"/>
                  </a:solidFill>
                </a:endParaRPr>
              </a:p>
            </p:txBody>
          </p:sp>
          <p:sp>
            <p:nvSpPr>
              <p:cNvPr id="1194" name="Google Shape;1194;p101"/>
              <p:cNvSpPr/>
              <p:nvPr/>
            </p:nvSpPr>
            <p:spPr>
              <a:xfrm>
                <a:off x="45159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V2</a:t>
                </a:r>
                <a:endParaRPr>
                  <a:solidFill>
                    <a:srgbClr val="FFFFFF"/>
                  </a:solidFill>
                </a:endParaRPr>
              </a:p>
            </p:txBody>
          </p:sp>
          <p:sp>
            <p:nvSpPr>
              <p:cNvPr id="1195" name="Google Shape;1195;p101"/>
              <p:cNvSpPr/>
              <p:nvPr/>
            </p:nvSpPr>
            <p:spPr>
              <a:xfrm>
                <a:off x="49353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V2</a:t>
                </a:r>
                <a:endParaRPr>
                  <a:solidFill>
                    <a:srgbClr val="FFFFFF"/>
                  </a:solidFill>
                </a:endParaRPr>
              </a:p>
            </p:txBody>
          </p:sp>
          <p:sp>
            <p:nvSpPr>
              <p:cNvPr id="1196" name="Google Shape;1196;p101"/>
              <p:cNvSpPr/>
              <p:nvPr/>
            </p:nvSpPr>
            <p:spPr>
              <a:xfrm>
                <a:off x="53547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V2</a:t>
                </a:r>
                <a:endParaRPr>
                  <a:solidFill>
                    <a:srgbClr val="FFFFFF"/>
                  </a:solidFill>
                </a:endParaRPr>
              </a:p>
            </p:txBody>
          </p:sp>
          <p:sp>
            <p:nvSpPr>
              <p:cNvPr id="1197" name="Google Shape;1197;p101"/>
              <p:cNvSpPr/>
              <p:nvPr/>
            </p:nvSpPr>
            <p:spPr>
              <a:xfrm>
                <a:off x="57741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V2</a:t>
                </a:r>
                <a:endParaRPr>
                  <a:solidFill>
                    <a:srgbClr val="FFFFFF"/>
                  </a:solidFill>
                </a:endParaRPr>
              </a:p>
            </p:txBody>
          </p:sp>
        </p:grpSp>
      </p:grpSp>
      <p:grpSp>
        <p:nvGrpSpPr>
          <p:cNvPr id="1198" name="Google Shape;1198;p101"/>
          <p:cNvGrpSpPr/>
          <p:nvPr/>
        </p:nvGrpSpPr>
        <p:grpSpPr>
          <a:xfrm>
            <a:off x="1968831" y="1094250"/>
            <a:ext cx="5032800" cy="509400"/>
            <a:chOff x="1160775" y="1700000"/>
            <a:chExt cx="5032800" cy="509400"/>
          </a:xfrm>
        </p:grpSpPr>
        <p:sp>
          <p:nvSpPr>
            <p:cNvPr id="1199" name="Google Shape;1199;p101"/>
            <p:cNvSpPr/>
            <p:nvPr/>
          </p:nvSpPr>
          <p:spPr>
            <a:xfrm>
              <a:off x="11607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J</a:t>
              </a:r>
              <a:endParaRPr b="1" sz="1800"/>
            </a:p>
          </p:txBody>
        </p:sp>
        <p:sp>
          <p:nvSpPr>
            <p:cNvPr id="1200" name="Google Shape;1200;p101"/>
            <p:cNvSpPr/>
            <p:nvPr/>
          </p:nvSpPr>
          <p:spPr>
            <a:xfrm>
              <a:off x="15801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F</a:t>
              </a:r>
              <a:endParaRPr b="1" sz="1800"/>
            </a:p>
          </p:txBody>
        </p:sp>
        <p:sp>
          <p:nvSpPr>
            <p:cNvPr id="1201" name="Google Shape;1201;p101"/>
            <p:cNvSpPr/>
            <p:nvPr/>
          </p:nvSpPr>
          <p:spPr>
            <a:xfrm>
              <a:off x="19995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M</a:t>
              </a:r>
              <a:endParaRPr b="1" sz="1800"/>
            </a:p>
          </p:txBody>
        </p:sp>
        <p:sp>
          <p:nvSpPr>
            <p:cNvPr id="1202" name="Google Shape;1202;p101"/>
            <p:cNvSpPr/>
            <p:nvPr/>
          </p:nvSpPr>
          <p:spPr>
            <a:xfrm>
              <a:off x="24189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A</a:t>
              </a:r>
              <a:endParaRPr b="1" sz="1800"/>
            </a:p>
          </p:txBody>
        </p:sp>
        <p:sp>
          <p:nvSpPr>
            <p:cNvPr id="1203" name="Google Shape;1203;p101"/>
            <p:cNvSpPr/>
            <p:nvPr/>
          </p:nvSpPr>
          <p:spPr>
            <a:xfrm>
              <a:off x="28383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M</a:t>
              </a:r>
              <a:endParaRPr b="1" sz="1800"/>
            </a:p>
          </p:txBody>
        </p:sp>
        <p:sp>
          <p:nvSpPr>
            <p:cNvPr id="1204" name="Google Shape;1204;p101"/>
            <p:cNvSpPr/>
            <p:nvPr/>
          </p:nvSpPr>
          <p:spPr>
            <a:xfrm>
              <a:off x="32577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J</a:t>
              </a:r>
              <a:endParaRPr b="1" sz="1800"/>
            </a:p>
          </p:txBody>
        </p:sp>
        <p:sp>
          <p:nvSpPr>
            <p:cNvPr id="1205" name="Google Shape;1205;p101"/>
            <p:cNvSpPr/>
            <p:nvPr/>
          </p:nvSpPr>
          <p:spPr>
            <a:xfrm>
              <a:off x="36771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J</a:t>
              </a:r>
              <a:endParaRPr b="1" sz="1800"/>
            </a:p>
          </p:txBody>
        </p:sp>
        <p:sp>
          <p:nvSpPr>
            <p:cNvPr id="1206" name="Google Shape;1206;p101"/>
            <p:cNvSpPr/>
            <p:nvPr/>
          </p:nvSpPr>
          <p:spPr>
            <a:xfrm>
              <a:off x="40965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A</a:t>
              </a:r>
              <a:endParaRPr b="1" sz="1800"/>
            </a:p>
          </p:txBody>
        </p:sp>
        <p:sp>
          <p:nvSpPr>
            <p:cNvPr id="1207" name="Google Shape;1207;p101"/>
            <p:cNvSpPr/>
            <p:nvPr/>
          </p:nvSpPr>
          <p:spPr>
            <a:xfrm>
              <a:off x="45159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S</a:t>
              </a:r>
              <a:endParaRPr b="1" sz="1800"/>
            </a:p>
          </p:txBody>
        </p:sp>
        <p:sp>
          <p:nvSpPr>
            <p:cNvPr id="1208" name="Google Shape;1208;p101"/>
            <p:cNvSpPr/>
            <p:nvPr/>
          </p:nvSpPr>
          <p:spPr>
            <a:xfrm>
              <a:off x="49353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O</a:t>
              </a:r>
              <a:endParaRPr b="1" sz="1800"/>
            </a:p>
          </p:txBody>
        </p:sp>
        <p:sp>
          <p:nvSpPr>
            <p:cNvPr id="1209" name="Google Shape;1209;p101"/>
            <p:cNvSpPr/>
            <p:nvPr/>
          </p:nvSpPr>
          <p:spPr>
            <a:xfrm>
              <a:off x="53547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N</a:t>
              </a:r>
              <a:endParaRPr b="1" sz="1800"/>
            </a:p>
          </p:txBody>
        </p:sp>
        <p:sp>
          <p:nvSpPr>
            <p:cNvPr id="1210" name="Google Shape;1210;p101"/>
            <p:cNvSpPr/>
            <p:nvPr/>
          </p:nvSpPr>
          <p:spPr>
            <a:xfrm>
              <a:off x="57741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D</a:t>
              </a:r>
              <a:endParaRPr b="1" sz="1800"/>
            </a:p>
          </p:txBody>
        </p:sp>
      </p:grpSp>
      <p:sp>
        <p:nvSpPr>
          <p:cNvPr id="1211" name="Google Shape;1211;p10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15" name="Shape 1215"/>
        <p:cNvGrpSpPr/>
        <p:nvPr/>
      </p:nvGrpSpPr>
      <p:grpSpPr>
        <a:xfrm>
          <a:off x="0" y="0"/>
          <a:ext cx="0" cy="0"/>
          <a:chOff x="0" y="0"/>
          <a:chExt cx="0" cy="0"/>
        </a:xfrm>
      </p:grpSpPr>
      <p:grpSp>
        <p:nvGrpSpPr>
          <p:cNvPr id="1216" name="Google Shape;1216;p102"/>
          <p:cNvGrpSpPr/>
          <p:nvPr/>
        </p:nvGrpSpPr>
        <p:grpSpPr>
          <a:xfrm>
            <a:off x="1098806" y="1683250"/>
            <a:ext cx="5902825" cy="509400"/>
            <a:chOff x="489206" y="1530850"/>
            <a:chExt cx="5902825" cy="509400"/>
          </a:xfrm>
        </p:grpSpPr>
        <p:sp>
          <p:nvSpPr>
            <p:cNvPr id="1217" name="Google Shape;1217;p102"/>
            <p:cNvSpPr txBox="1"/>
            <p:nvPr/>
          </p:nvSpPr>
          <p:spPr>
            <a:xfrm>
              <a:off x="489206" y="1585450"/>
              <a:ext cx="68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2015</a:t>
              </a:r>
              <a:endParaRPr b="1">
                <a:latin typeface="Lato"/>
                <a:ea typeface="Lato"/>
                <a:cs typeface="Lato"/>
                <a:sym typeface="Lato"/>
              </a:endParaRPr>
            </a:p>
          </p:txBody>
        </p:sp>
        <p:grpSp>
          <p:nvGrpSpPr>
            <p:cNvPr id="1218" name="Google Shape;1218;p102"/>
            <p:cNvGrpSpPr/>
            <p:nvPr/>
          </p:nvGrpSpPr>
          <p:grpSpPr>
            <a:xfrm>
              <a:off x="1359231" y="1530850"/>
              <a:ext cx="5032800" cy="509400"/>
              <a:chOff x="1160775" y="1700000"/>
              <a:chExt cx="5032800" cy="509400"/>
            </a:xfrm>
          </p:grpSpPr>
          <p:sp>
            <p:nvSpPr>
              <p:cNvPr id="1219" name="Google Shape;1219;p102"/>
              <p:cNvSpPr/>
              <p:nvPr/>
            </p:nvSpPr>
            <p:spPr>
              <a:xfrm>
                <a:off x="11607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T1</a:t>
                </a:r>
                <a:endParaRPr/>
              </a:p>
            </p:txBody>
          </p:sp>
          <p:sp>
            <p:nvSpPr>
              <p:cNvPr id="1220" name="Google Shape;1220;p102"/>
              <p:cNvSpPr/>
              <p:nvPr/>
            </p:nvSpPr>
            <p:spPr>
              <a:xfrm>
                <a:off x="15801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T1</a:t>
                </a:r>
                <a:endParaRPr/>
              </a:p>
            </p:txBody>
          </p:sp>
          <p:sp>
            <p:nvSpPr>
              <p:cNvPr id="1221" name="Google Shape;1221;p102"/>
              <p:cNvSpPr/>
              <p:nvPr/>
            </p:nvSpPr>
            <p:spPr>
              <a:xfrm>
                <a:off x="19995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T1</a:t>
                </a:r>
                <a:endParaRPr/>
              </a:p>
            </p:txBody>
          </p:sp>
          <p:sp>
            <p:nvSpPr>
              <p:cNvPr id="1222" name="Google Shape;1222;p102"/>
              <p:cNvSpPr/>
              <p:nvPr/>
            </p:nvSpPr>
            <p:spPr>
              <a:xfrm>
                <a:off x="24189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T2</a:t>
                </a:r>
                <a:endParaRPr/>
              </a:p>
            </p:txBody>
          </p:sp>
          <p:sp>
            <p:nvSpPr>
              <p:cNvPr id="1223" name="Google Shape;1223;p102"/>
              <p:cNvSpPr/>
              <p:nvPr/>
            </p:nvSpPr>
            <p:spPr>
              <a:xfrm>
                <a:off x="28383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T2</a:t>
                </a:r>
                <a:endParaRPr/>
              </a:p>
            </p:txBody>
          </p:sp>
          <p:sp>
            <p:nvSpPr>
              <p:cNvPr id="1224" name="Google Shape;1224;p102"/>
              <p:cNvSpPr/>
              <p:nvPr/>
            </p:nvSpPr>
            <p:spPr>
              <a:xfrm>
                <a:off x="32577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T2</a:t>
                </a:r>
                <a:endParaRPr/>
              </a:p>
            </p:txBody>
          </p:sp>
          <p:sp>
            <p:nvSpPr>
              <p:cNvPr id="1225" name="Google Shape;1225;p102"/>
              <p:cNvSpPr/>
              <p:nvPr/>
            </p:nvSpPr>
            <p:spPr>
              <a:xfrm>
                <a:off x="36771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T3</a:t>
                </a:r>
                <a:endParaRPr/>
              </a:p>
            </p:txBody>
          </p:sp>
          <p:sp>
            <p:nvSpPr>
              <p:cNvPr id="1226" name="Google Shape;1226;p102"/>
              <p:cNvSpPr/>
              <p:nvPr/>
            </p:nvSpPr>
            <p:spPr>
              <a:xfrm>
                <a:off x="40965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T3</a:t>
                </a:r>
                <a:endParaRPr/>
              </a:p>
            </p:txBody>
          </p:sp>
          <p:sp>
            <p:nvSpPr>
              <p:cNvPr id="1227" name="Google Shape;1227;p102"/>
              <p:cNvSpPr/>
              <p:nvPr/>
            </p:nvSpPr>
            <p:spPr>
              <a:xfrm>
                <a:off x="45159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T3</a:t>
                </a:r>
                <a:endParaRPr/>
              </a:p>
            </p:txBody>
          </p:sp>
          <p:sp>
            <p:nvSpPr>
              <p:cNvPr id="1228" name="Google Shape;1228;p102"/>
              <p:cNvSpPr/>
              <p:nvPr/>
            </p:nvSpPr>
            <p:spPr>
              <a:xfrm>
                <a:off x="49353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T4</a:t>
                </a:r>
                <a:endParaRPr/>
              </a:p>
            </p:txBody>
          </p:sp>
          <p:sp>
            <p:nvSpPr>
              <p:cNvPr id="1229" name="Google Shape;1229;p102"/>
              <p:cNvSpPr/>
              <p:nvPr/>
            </p:nvSpPr>
            <p:spPr>
              <a:xfrm>
                <a:off x="53547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T4</a:t>
                </a:r>
                <a:endParaRPr/>
              </a:p>
            </p:txBody>
          </p:sp>
          <p:sp>
            <p:nvSpPr>
              <p:cNvPr id="1230" name="Google Shape;1230;p102"/>
              <p:cNvSpPr/>
              <p:nvPr/>
            </p:nvSpPr>
            <p:spPr>
              <a:xfrm>
                <a:off x="57741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T4</a:t>
                </a:r>
                <a:endParaRPr/>
              </a:p>
            </p:txBody>
          </p:sp>
        </p:grpSp>
      </p:grpSp>
      <p:grpSp>
        <p:nvGrpSpPr>
          <p:cNvPr id="1231" name="Google Shape;1231;p102"/>
          <p:cNvGrpSpPr/>
          <p:nvPr/>
        </p:nvGrpSpPr>
        <p:grpSpPr>
          <a:xfrm>
            <a:off x="1098806" y="2363492"/>
            <a:ext cx="5902825" cy="509400"/>
            <a:chOff x="489206" y="2317050"/>
            <a:chExt cx="5902825" cy="509400"/>
          </a:xfrm>
        </p:grpSpPr>
        <p:sp>
          <p:nvSpPr>
            <p:cNvPr id="1232" name="Google Shape;1232;p102"/>
            <p:cNvSpPr txBox="1"/>
            <p:nvPr/>
          </p:nvSpPr>
          <p:spPr>
            <a:xfrm>
              <a:off x="489206" y="2371650"/>
              <a:ext cx="68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2016</a:t>
              </a:r>
              <a:endParaRPr b="1">
                <a:latin typeface="Lato"/>
                <a:ea typeface="Lato"/>
                <a:cs typeface="Lato"/>
                <a:sym typeface="Lato"/>
              </a:endParaRPr>
            </a:p>
          </p:txBody>
        </p:sp>
        <p:grpSp>
          <p:nvGrpSpPr>
            <p:cNvPr id="1233" name="Google Shape;1233;p102"/>
            <p:cNvGrpSpPr/>
            <p:nvPr/>
          </p:nvGrpSpPr>
          <p:grpSpPr>
            <a:xfrm>
              <a:off x="1359231" y="2317050"/>
              <a:ext cx="5032800" cy="509400"/>
              <a:chOff x="1160775" y="1700000"/>
              <a:chExt cx="5032800" cy="509400"/>
            </a:xfrm>
          </p:grpSpPr>
          <p:sp>
            <p:nvSpPr>
              <p:cNvPr id="1234" name="Google Shape;1234;p102"/>
              <p:cNvSpPr/>
              <p:nvPr/>
            </p:nvSpPr>
            <p:spPr>
              <a:xfrm>
                <a:off x="11607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V1</a:t>
                </a:r>
                <a:endParaRPr>
                  <a:solidFill>
                    <a:srgbClr val="FFFFFF"/>
                  </a:solidFill>
                </a:endParaRPr>
              </a:p>
            </p:txBody>
          </p:sp>
          <p:sp>
            <p:nvSpPr>
              <p:cNvPr id="1235" name="Google Shape;1235;p102"/>
              <p:cNvSpPr/>
              <p:nvPr/>
            </p:nvSpPr>
            <p:spPr>
              <a:xfrm>
                <a:off x="15801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V1</a:t>
                </a:r>
                <a:endParaRPr>
                  <a:solidFill>
                    <a:srgbClr val="FFFFFF"/>
                  </a:solidFill>
                </a:endParaRPr>
              </a:p>
            </p:txBody>
          </p:sp>
          <p:sp>
            <p:nvSpPr>
              <p:cNvPr id="1236" name="Google Shape;1236;p102"/>
              <p:cNvSpPr/>
              <p:nvPr/>
            </p:nvSpPr>
            <p:spPr>
              <a:xfrm>
                <a:off x="19995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V1</a:t>
                </a:r>
                <a:endParaRPr>
                  <a:solidFill>
                    <a:srgbClr val="FFFFFF"/>
                  </a:solidFill>
                </a:endParaRPr>
              </a:p>
            </p:txBody>
          </p:sp>
          <p:sp>
            <p:nvSpPr>
              <p:cNvPr id="1237" name="Google Shape;1237;p102"/>
              <p:cNvSpPr/>
              <p:nvPr/>
            </p:nvSpPr>
            <p:spPr>
              <a:xfrm>
                <a:off x="24189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V2</a:t>
                </a:r>
                <a:endParaRPr>
                  <a:solidFill>
                    <a:srgbClr val="FFFFFF"/>
                  </a:solidFill>
                </a:endParaRPr>
              </a:p>
            </p:txBody>
          </p:sp>
          <p:sp>
            <p:nvSpPr>
              <p:cNvPr id="1238" name="Google Shape;1238;p102"/>
              <p:cNvSpPr/>
              <p:nvPr/>
            </p:nvSpPr>
            <p:spPr>
              <a:xfrm>
                <a:off x="28383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V2</a:t>
                </a:r>
                <a:endParaRPr>
                  <a:solidFill>
                    <a:srgbClr val="FFFFFF"/>
                  </a:solidFill>
                </a:endParaRPr>
              </a:p>
            </p:txBody>
          </p:sp>
          <p:sp>
            <p:nvSpPr>
              <p:cNvPr id="1239" name="Google Shape;1239;p102"/>
              <p:cNvSpPr/>
              <p:nvPr/>
            </p:nvSpPr>
            <p:spPr>
              <a:xfrm>
                <a:off x="32577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V2</a:t>
                </a:r>
                <a:endParaRPr>
                  <a:solidFill>
                    <a:srgbClr val="FFFFFF"/>
                  </a:solidFill>
                </a:endParaRPr>
              </a:p>
            </p:txBody>
          </p:sp>
          <p:sp>
            <p:nvSpPr>
              <p:cNvPr id="1240" name="Google Shape;1240;p102"/>
              <p:cNvSpPr/>
              <p:nvPr/>
            </p:nvSpPr>
            <p:spPr>
              <a:xfrm>
                <a:off x="36771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V3</a:t>
                </a:r>
                <a:endParaRPr>
                  <a:solidFill>
                    <a:srgbClr val="FFFFFF"/>
                  </a:solidFill>
                </a:endParaRPr>
              </a:p>
            </p:txBody>
          </p:sp>
          <p:sp>
            <p:nvSpPr>
              <p:cNvPr id="1241" name="Google Shape;1241;p102"/>
              <p:cNvSpPr/>
              <p:nvPr/>
            </p:nvSpPr>
            <p:spPr>
              <a:xfrm>
                <a:off x="40965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V3</a:t>
                </a:r>
                <a:endParaRPr>
                  <a:solidFill>
                    <a:srgbClr val="FFFFFF"/>
                  </a:solidFill>
                </a:endParaRPr>
              </a:p>
            </p:txBody>
          </p:sp>
          <p:sp>
            <p:nvSpPr>
              <p:cNvPr id="1242" name="Google Shape;1242;p102"/>
              <p:cNvSpPr/>
              <p:nvPr/>
            </p:nvSpPr>
            <p:spPr>
              <a:xfrm>
                <a:off x="45159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V3</a:t>
                </a:r>
                <a:endParaRPr>
                  <a:solidFill>
                    <a:srgbClr val="FFFFFF"/>
                  </a:solidFill>
                </a:endParaRPr>
              </a:p>
            </p:txBody>
          </p:sp>
          <p:sp>
            <p:nvSpPr>
              <p:cNvPr id="1243" name="Google Shape;1243;p102"/>
              <p:cNvSpPr/>
              <p:nvPr/>
            </p:nvSpPr>
            <p:spPr>
              <a:xfrm>
                <a:off x="49353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V4</a:t>
                </a:r>
                <a:endParaRPr>
                  <a:solidFill>
                    <a:srgbClr val="FFFFFF"/>
                  </a:solidFill>
                </a:endParaRPr>
              </a:p>
            </p:txBody>
          </p:sp>
          <p:sp>
            <p:nvSpPr>
              <p:cNvPr id="1244" name="Google Shape;1244;p102"/>
              <p:cNvSpPr/>
              <p:nvPr/>
            </p:nvSpPr>
            <p:spPr>
              <a:xfrm>
                <a:off x="53547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V4</a:t>
                </a:r>
                <a:endParaRPr>
                  <a:solidFill>
                    <a:srgbClr val="FFFFFF"/>
                  </a:solidFill>
                </a:endParaRPr>
              </a:p>
            </p:txBody>
          </p:sp>
          <p:sp>
            <p:nvSpPr>
              <p:cNvPr id="1245" name="Google Shape;1245;p102"/>
              <p:cNvSpPr/>
              <p:nvPr/>
            </p:nvSpPr>
            <p:spPr>
              <a:xfrm>
                <a:off x="57741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V4</a:t>
                </a:r>
                <a:endParaRPr>
                  <a:solidFill>
                    <a:srgbClr val="FFFFFF"/>
                  </a:solidFill>
                </a:endParaRPr>
              </a:p>
            </p:txBody>
          </p:sp>
        </p:grpSp>
      </p:grpSp>
      <p:grpSp>
        <p:nvGrpSpPr>
          <p:cNvPr id="1246" name="Google Shape;1246;p102"/>
          <p:cNvGrpSpPr/>
          <p:nvPr/>
        </p:nvGrpSpPr>
        <p:grpSpPr>
          <a:xfrm>
            <a:off x="1098806" y="3043733"/>
            <a:ext cx="5902825" cy="509400"/>
            <a:chOff x="489206" y="2934100"/>
            <a:chExt cx="5902825" cy="509400"/>
          </a:xfrm>
        </p:grpSpPr>
        <p:sp>
          <p:nvSpPr>
            <p:cNvPr id="1247" name="Google Shape;1247;p102"/>
            <p:cNvSpPr txBox="1"/>
            <p:nvPr/>
          </p:nvSpPr>
          <p:spPr>
            <a:xfrm>
              <a:off x="489206" y="2988700"/>
              <a:ext cx="68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2017</a:t>
              </a:r>
              <a:endParaRPr b="1">
                <a:latin typeface="Lato"/>
                <a:ea typeface="Lato"/>
                <a:cs typeface="Lato"/>
                <a:sym typeface="Lato"/>
              </a:endParaRPr>
            </a:p>
          </p:txBody>
        </p:sp>
        <p:grpSp>
          <p:nvGrpSpPr>
            <p:cNvPr id="1248" name="Google Shape;1248;p102"/>
            <p:cNvGrpSpPr/>
            <p:nvPr/>
          </p:nvGrpSpPr>
          <p:grpSpPr>
            <a:xfrm>
              <a:off x="1359231" y="2934100"/>
              <a:ext cx="5032800" cy="509400"/>
              <a:chOff x="1160775" y="1700000"/>
              <a:chExt cx="5032800" cy="509400"/>
            </a:xfrm>
          </p:grpSpPr>
          <p:sp>
            <p:nvSpPr>
              <p:cNvPr id="1249" name="Google Shape;1249;p102"/>
              <p:cNvSpPr/>
              <p:nvPr/>
            </p:nvSpPr>
            <p:spPr>
              <a:xfrm>
                <a:off x="11607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T5</a:t>
                </a:r>
                <a:endParaRPr/>
              </a:p>
            </p:txBody>
          </p:sp>
          <p:sp>
            <p:nvSpPr>
              <p:cNvPr id="1250" name="Google Shape;1250;p102"/>
              <p:cNvSpPr/>
              <p:nvPr/>
            </p:nvSpPr>
            <p:spPr>
              <a:xfrm>
                <a:off x="15801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T5</a:t>
                </a:r>
                <a:endParaRPr/>
              </a:p>
            </p:txBody>
          </p:sp>
          <p:sp>
            <p:nvSpPr>
              <p:cNvPr id="1251" name="Google Shape;1251;p102"/>
              <p:cNvSpPr/>
              <p:nvPr/>
            </p:nvSpPr>
            <p:spPr>
              <a:xfrm>
                <a:off x="19995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T5</a:t>
                </a:r>
                <a:endParaRPr/>
              </a:p>
            </p:txBody>
          </p:sp>
          <p:sp>
            <p:nvSpPr>
              <p:cNvPr id="1252" name="Google Shape;1252;p102"/>
              <p:cNvSpPr/>
              <p:nvPr/>
            </p:nvSpPr>
            <p:spPr>
              <a:xfrm>
                <a:off x="24189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T6</a:t>
                </a:r>
                <a:endParaRPr/>
              </a:p>
            </p:txBody>
          </p:sp>
          <p:sp>
            <p:nvSpPr>
              <p:cNvPr id="1253" name="Google Shape;1253;p102"/>
              <p:cNvSpPr/>
              <p:nvPr/>
            </p:nvSpPr>
            <p:spPr>
              <a:xfrm>
                <a:off x="28383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T6</a:t>
                </a:r>
                <a:endParaRPr/>
              </a:p>
            </p:txBody>
          </p:sp>
          <p:sp>
            <p:nvSpPr>
              <p:cNvPr id="1254" name="Google Shape;1254;p102"/>
              <p:cNvSpPr/>
              <p:nvPr/>
            </p:nvSpPr>
            <p:spPr>
              <a:xfrm>
                <a:off x="32577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T6</a:t>
                </a:r>
                <a:endParaRPr/>
              </a:p>
            </p:txBody>
          </p:sp>
          <p:sp>
            <p:nvSpPr>
              <p:cNvPr id="1255" name="Google Shape;1255;p102"/>
              <p:cNvSpPr/>
              <p:nvPr/>
            </p:nvSpPr>
            <p:spPr>
              <a:xfrm>
                <a:off x="36771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T7</a:t>
                </a:r>
                <a:endParaRPr/>
              </a:p>
            </p:txBody>
          </p:sp>
          <p:sp>
            <p:nvSpPr>
              <p:cNvPr id="1256" name="Google Shape;1256;p102"/>
              <p:cNvSpPr/>
              <p:nvPr/>
            </p:nvSpPr>
            <p:spPr>
              <a:xfrm>
                <a:off x="40965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T7</a:t>
                </a:r>
                <a:endParaRPr/>
              </a:p>
            </p:txBody>
          </p:sp>
          <p:sp>
            <p:nvSpPr>
              <p:cNvPr id="1257" name="Google Shape;1257;p102"/>
              <p:cNvSpPr/>
              <p:nvPr/>
            </p:nvSpPr>
            <p:spPr>
              <a:xfrm>
                <a:off x="45159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T7</a:t>
                </a:r>
                <a:endParaRPr/>
              </a:p>
            </p:txBody>
          </p:sp>
          <p:sp>
            <p:nvSpPr>
              <p:cNvPr id="1258" name="Google Shape;1258;p102"/>
              <p:cNvSpPr/>
              <p:nvPr/>
            </p:nvSpPr>
            <p:spPr>
              <a:xfrm>
                <a:off x="49353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T8</a:t>
                </a:r>
                <a:endParaRPr/>
              </a:p>
            </p:txBody>
          </p:sp>
          <p:sp>
            <p:nvSpPr>
              <p:cNvPr id="1259" name="Google Shape;1259;p102"/>
              <p:cNvSpPr/>
              <p:nvPr/>
            </p:nvSpPr>
            <p:spPr>
              <a:xfrm>
                <a:off x="53547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T8</a:t>
                </a:r>
                <a:endParaRPr/>
              </a:p>
            </p:txBody>
          </p:sp>
          <p:sp>
            <p:nvSpPr>
              <p:cNvPr id="1260" name="Google Shape;1260;p102"/>
              <p:cNvSpPr/>
              <p:nvPr/>
            </p:nvSpPr>
            <p:spPr>
              <a:xfrm>
                <a:off x="57741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T8</a:t>
                </a:r>
                <a:endParaRPr/>
              </a:p>
            </p:txBody>
          </p:sp>
        </p:grpSp>
      </p:grpSp>
      <p:grpSp>
        <p:nvGrpSpPr>
          <p:cNvPr id="1261" name="Google Shape;1261;p102"/>
          <p:cNvGrpSpPr/>
          <p:nvPr/>
        </p:nvGrpSpPr>
        <p:grpSpPr>
          <a:xfrm>
            <a:off x="1098806" y="3723975"/>
            <a:ext cx="5902825" cy="509400"/>
            <a:chOff x="489206" y="3571575"/>
            <a:chExt cx="5902825" cy="509400"/>
          </a:xfrm>
        </p:grpSpPr>
        <p:sp>
          <p:nvSpPr>
            <p:cNvPr id="1262" name="Google Shape;1262;p102"/>
            <p:cNvSpPr txBox="1"/>
            <p:nvPr/>
          </p:nvSpPr>
          <p:spPr>
            <a:xfrm>
              <a:off x="489206" y="3626175"/>
              <a:ext cx="68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2018</a:t>
              </a:r>
              <a:endParaRPr b="1">
                <a:latin typeface="Lato"/>
                <a:ea typeface="Lato"/>
                <a:cs typeface="Lato"/>
                <a:sym typeface="Lato"/>
              </a:endParaRPr>
            </a:p>
          </p:txBody>
        </p:sp>
        <p:grpSp>
          <p:nvGrpSpPr>
            <p:cNvPr id="1263" name="Google Shape;1263;p102"/>
            <p:cNvGrpSpPr/>
            <p:nvPr/>
          </p:nvGrpSpPr>
          <p:grpSpPr>
            <a:xfrm>
              <a:off x="1359231" y="3571575"/>
              <a:ext cx="5032800" cy="509400"/>
              <a:chOff x="1160775" y="1700000"/>
              <a:chExt cx="5032800" cy="509400"/>
            </a:xfrm>
          </p:grpSpPr>
          <p:sp>
            <p:nvSpPr>
              <p:cNvPr id="1264" name="Google Shape;1264;p102"/>
              <p:cNvSpPr/>
              <p:nvPr/>
            </p:nvSpPr>
            <p:spPr>
              <a:xfrm>
                <a:off x="11607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V5</a:t>
                </a:r>
                <a:endParaRPr>
                  <a:solidFill>
                    <a:srgbClr val="FFFFFF"/>
                  </a:solidFill>
                </a:endParaRPr>
              </a:p>
            </p:txBody>
          </p:sp>
          <p:sp>
            <p:nvSpPr>
              <p:cNvPr id="1265" name="Google Shape;1265;p102"/>
              <p:cNvSpPr/>
              <p:nvPr/>
            </p:nvSpPr>
            <p:spPr>
              <a:xfrm>
                <a:off x="15801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V5</a:t>
                </a:r>
                <a:endParaRPr>
                  <a:solidFill>
                    <a:srgbClr val="FFFFFF"/>
                  </a:solidFill>
                </a:endParaRPr>
              </a:p>
            </p:txBody>
          </p:sp>
          <p:sp>
            <p:nvSpPr>
              <p:cNvPr id="1266" name="Google Shape;1266;p102"/>
              <p:cNvSpPr/>
              <p:nvPr/>
            </p:nvSpPr>
            <p:spPr>
              <a:xfrm>
                <a:off x="19995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V5</a:t>
                </a:r>
                <a:endParaRPr>
                  <a:solidFill>
                    <a:srgbClr val="FFFFFF"/>
                  </a:solidFill>
                </a:endParaRPr>
              </a:p>
            </p:txBody>
          </p:sp>
          <p:sp>
            <p:nvSpPr>
              <p:cNvPr id="1267" name="Google Shape;1267;p102"/>
              <p:cNvSpPr/>
              <p:nvPr/>
            </p:nvSpPr>
            <p:spPr>
              <a:xfrm>
                <a:off x="24189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V6</a:t>
                </a:r>
                <a:endParaRPr>
                  <a:solidFill>
                    <a:srgbClr val="FFFFFF"/>
                  </a:solidFill>
                </a:endParaRPr>
              </a:p>
            </p:txBody>
          </p:sp>
          <p:sp>
            <p:nvSpPr>
              <p:cNvPr id="1268" name="Google Shape;1268;p102"/>
              <p:cNvSpPr/>
              <p:nvPr/>
            </p:nvSpPr>
            <p:spPr>
              <a:xfrm>
                <a:off x="28383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V6</a:t>
                </a:r>
                <a:endParaRPr>
                  <a:solidFill>
                    <a:srgbClr val="FFFFFF"/>
                  </a:solidFill>
                </a:endParaRPr>
              </a:p>
            </p:txBody>
          </p:sp>
          <p:sp>
            <p:nvSpPr>
              <p:cNvPr id="1269" name="Google Shape;1269;p102"/>
              <p:cNvSpPr/>
              <p:nvPr/>
            </p:nvSpPr>
            <p:spPr>
              <a:xfrm>
                <a:off x="32577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V6</a:t>
                </a:r>
                <a:endParaRPr>
                  <a:solidFill>
                    <a:srgbClr val="FFFFFF"/>
                  </a:solidFill>
                </a:endParaRPr>
              </a:p>
            </p:txBody>
          </p:sp>
          <p:sp>
            <p:nvSpPr>
              <p:cNvPr id="1270" name="Google Shape;1270;p102"/>
              <p:cNvSpPr/>
              <p:nvPr/>
            </p:nvSpPr>
            <p:spPr>
              <a:xfrm>
                <a:off x="36771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V7</a:t>
                </a:r>
                <a:endParaRPr>
                  <a:solidFill>
                    <a:srgbClr val="FFFFFF"/>
                  </a:solidFill>
                </a:endParaRPr>
              </a:p>
            </p:txBody>
          </p:sp>
          <p:sp>
            <p:nvSpPr>
              <p:cNvPr id="1271" name="Google Shape;1271;p102"/>
              <p:cNvSpPr/>
              <p:nvPr/>
            </p:nvSpPr>
            <p:spPr>
              <a:xfrm>
                <a:off x="40965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V7</a:t>
                </a:r>
                <a:endParaRPr>
                  <a:solidFill>
                    <a:srgbClr val="FFFFFF"/>
                  </a:solidFill>
                </a:endParaRPr>
              </a:p>
            </p:txBody>
          </p:sp>
          <p:sp>
            <p:nvSpPr>
              <p:cNvPr id="1272" name="Google Shape;1272;p102"/>
              <p:cNvSpPr/>
              <p:nvPr/>
            </p:nvSpPr>
            <p:spPr>
              <a:xfrm>
                <a:off x="45159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V7</a:t>
                </a:r>
                <a:endParaRPr>
                  <a:solidFill>
                    <a:srgbClr val="FFFFFF"/>
                  </a:solidFill>
                </a:endParaRPr>
              </a:p>
            </p:txBody>
          </p:sp>
          <p:sp>
            <p:nvSpPr>
              <p:cNvPr id="1273" name="Google Shape;1273;p102"/>
              <p:cNvSpPr/>
              <p:nvPr/>
            </p:nvSpPr>
            <p:spPr>
              <a:xfrm>
                <a:off x="49353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V8</a:t>
                </a:r>
                <a:endParaRPr>
                  <a:solidFill>
                    <a:srgbClr val="FFFFFF"/>
                  </a:solidFill>
                </a:endParaRPr>
              </a:p>
            </p:txBody>
          </p:sp>
          <p:sp>
            <p:nvSpPr>
              <p:cNvPr id="1274" name="Google Shape;1274;p102"/>
              <p:cNvSpPr/>
              <p:nvPr/>
            </p:nvSpPr>
            <p:spPr>
              <a:xfrm>
                <a:off x="53547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V8</a:t>
                </a:r>
                <a:endParaRPr>
                  <a:solidFill>
                    <a:srgbClr val="FFFFFF"/>
                  </a:solidFill>
                </a:endParaRPr>
              </a:p>
            </p:txBody>
          </p:sp>
          <p:sp>
            <p:nvSpPr>
              <p:cNvPr id="1275" name="Google Shape;1275;p102"/>
              <p:cNvSpPr/>
              <p:nvPr/>
            </p:nvSpPr>
            <p:spPr>
              <a:xfrm>
                <a:off x="57741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V8</a:t>
                </a:r>
                <a:endParaRPr>
                  <a:solidFill>
                    <a:srgbClr val="FFFFFF"/>
                  </a:solidFill>
                </a:endParaRPr>
              </a:p>
            </p:txBody>
          </p:sp>
        </p:grpSp>
      </p:grpSp>
      <p:grpSp>
        <p:nvGrpSpPr>
          <p:cNvPr id="1276" name="Google Shape;1276;p102"/>
          <p:cNvGrpSpPr/>
          <p:nvPr/>
        </p:nvGrpSpPr>
        <p:grpSpPr>
          <a:xfrm>
            <a:off x="1968831" y="1094250"/>
            <a:ext cx="5032800" cy="509400"/>
            <a:chOff x="1160775" y="1700000"/>
            <a:chExt cx="5032800" cy="509400"/>
          </a:xfrm>
        </p:grpSpPr>
        <p:sp>
          <p:nvSpPr>
            <p:cNvPr id="1277" name="Google Shape;1277;p102"/>
            <p:cNvSpPr/>
            <p:nvPr/>
          </p:nvSpPr>
          <p:spPr>
            <a:xfrm>
              <a:off x="11607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J</a:t>
              </a:r>
              <a:endParaRPr b="1" sz="1800"/>
            </a:p>
          </p:txBody>
        </p:sp>
        <p:sp>
          <p:nvSpPr>
            <p:cNvPr id="1278" name="Google Shape;1278;p102"/>
            <p:cNvSpPr/>
            <p:nvPr/>
          </p:nvSpPr>
          <p:spPr>
            <a:xfrm>
              <a:off x="15801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F</a:t>
              </a:r>
              <a:endParaRPr b="1" sz="1800"/>
            </a:p>
          </p:txBody>
        </p:sp>
        <p:sp>
          <p:nvSpPr>
            <p:cNvPr id="1279" name="Google Shape;1279;p102"/>
            <p:cNvSpPr/>
            <p:nvPr/>
          </p:nvSpPr>
          <p:spPr>
            <a:xfrm>
              <a:off x="19995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M</a:t>
              </a:r>
              <a:endParaRPr b="1" sz="1800"/>
            </a:p>
          </p:txBody>
        </p:sp>
        <p:sp>
          <p:nvSpPr>
            <p:cNvPr id="1280" name="Google Shape;1280;p102"/>
            <p:cNvSpPr/>
            <p:nvPr/>
          </p:nvSpPr>
          <p:spPr>
            <a:xfrm>
              <a:off x="24189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A</a:t>
              </a:r>
              <a:endParaRPr b="1" sz="1800"/>
            </a:p>
          </p:txBody>
        </p:sp>
        <p:sp>
          <p:nvSpPr>
            <p:cNvPr id="1281" name="Google Shape;1281;p102"/>
            <p:cNvSpPr/>
            <p:nvPr/>
          </p:nvSpPr>
          <p:spPr>
            <a:xfrm>
              <a:off x="28383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M</a:t>
              </a:r>
              <a:endParaRPr b="1" sz="1800"/>
            </a:p>
          </p:txBody>
        </p:sp>
        <p:sp>
          <p:nvSpPr>
            <p:cNvPr id="1282" name="Google Shape;1282;p102"/>
            <p:cNvSpPr/>
            <p:nvPr/>
          </p:nvSpPr>
          <p:spPr>
            <a:xfrm>
              <a:off x="32577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J</a:t>
              </a:r>
              <a:endParaRPr b="1" sz="1800"/>
            </a:p>
          </p:txBody>
        </p:sp>
        <p:sp>
          <p:nvSpPr>
            <p:cNvPr id="1283" name="Google Shape;1283;p102"/>
            <p:cNvSpPr/>
            <p:nvPr/>
          </p:nvSpPr>
          <p:spPr>
            <a:xfrm>
              <a:off x="36771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J</a:t>
              </a:r>
              <a:endParaRPr b="1" sz="1800"/>
            </a:p>
          </p:txBody>
        </p:sp>
        <p:sp>
          <p:nvSpPr>
            <p:cNvPr id="1284" name="Google Shape;1284;p102"/>
            <p:cNvSpPr/>
            <p:nvPr/>
          </p:nvSpPr>
          <p:spPr>
            <a:xfrm>
              <a:off x="40965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A</a:t>
              </a:r>
              <a:endParaRPr b="1" sz="1800"/>
            </a:p>
          </p:txBody>
        </p:sp>
        <p:sp>
          <p:nvSpPr>
            <p:cNvPr id="1285" name="Google Shape;1285;p102"/>
            <p:cNvSpPr/>
            <p:nvPr/>
          </p:nvSpPr>
          <p:spPr>
            <a:xfrm>
              <a:off x="45159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S</a:t>
              </a:r>
              <a:endParaRPr b="1" sz="1800"/>
            </a:p>
          </p:txBody>
        </p:sp>
        <p:sp>
          <p:nvSpPr>
            <p:cNvPr id="1286" name="Google Shape;1286;p102"/>
            <p:cNvSpPr/>
            <p:nvPr/>
          </p:nvSpPr>
          <p:spPr>
            <a:xfrm>
              <a:off x="49353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O</a:t>
              </a:r>
              <a:endParaRPr b="1" sz="1800"/>
            </a:p>
          </p:txBody>
        </p:sp>
        <p:sp>
          <p:nvSpPr>
            <p:cNvPr id="1287" name="Google Shape;1287;p102"/>
            <p:cNvSpPr/>
            <p:nvPr/>
          </p:nvSpPr>
          <p:spPr>
            <a:xfrm>
              <a:off x="53547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N</a:t>
              </a:r>
              <a:endParaRPr b="1" sz="1800"/>
            </a:p>
          </p:txBody>
        </p:sp>
        <p:sp>
          <p:nvSpPr>
            <p:cNvPr id="1288" name="Google Shape;1288;p102"/>
            <p:cNvSpPr/>
            <p:nvPr/>
          </p:nvSpPr>
          <p:spPr>
            <a:xfrm>
              <a:off x="57741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D</a:t>
              </a:r>
              <a:endParaRPr b="1" sz="1800"/>
            </a:p>
          </p:txBody>
        </p:sp>
      </p:grpSp>
      <p:sp>
        <p:nvSpPr>
          <p:cNvPr id="1289" name="Google Shape;1289;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290" name="Google Shape;1290;p102"/>
          <p:cNvCxnSpPr/>
          <p:nvPr/>
        </p:nvCxnSpPr>
        <p:spPr>
          <a:xfrm flipH="1">
            <a:off x="3223225" y="792050"/>
            <a:ext cx="15600" cy="3921000"/>
          </a:xfrm>
          <a:prstGeom prst="straightConnector1">
            <a:avLst/>
          </a:prstGeom>
          <a:noFill/>
          <a:ln cap="flat" cmpd="sng" w="9525">
            <a:solidFill>
              <a:schemeClr val="dk2"/>
            </a:solidFill>
            <a:prstDash val="solid"/>
            <a:round/>
            <a:headEnd len="med" w="med" type="none"/>
            <a:tailEnd len="med" w="med" type="none"/>
          </a:ln>
        </p:spPr>
      </p:cxnSp>
      <p:cxnSp>
        <p:nvCxnSpPr>
          <p:cNvPr id="1291" name="Google Shape;1291;p102"/>
          <p:cNvCxnSpPr/>
          <p:nvPr/>
        </p:nvCxnSpPr>
        <p:spPr>
          <a:xfrm flipH="1">
            <a:off x="4480525" y="792050"/>
            <a:ext cx="15600" cy="3921000"/>
          </a:xfrm>
          <a:prstGeom prst="straightConnector1">
            <a:avLst/>
          </a:prstGeom>
          <a:noFill/>
          <a:ln cap="flat" cmpd="sng" w="9525">
            <a:solidFill>
              <a:schemeClr val="dk2"/>
            </a:solidFill>
            <a:prstDash val="solid"/>
            <a:round/>
            <a:headEnd len="med" w="med" type="none"/>
            <a:tailEnd len="med" w="med" type="none"/>
          </a:ln>
        </p:spPr>
      </p:cxnSp>
      <p:cxnSp>
        <p:nvCxnSpPr>
          <p:cNvPr id="1292" name="Google Shape;1292;p102"/>
          <p:cNvCxnSpPr/>
          <p:nvPr/>
        </p:nvCxnSpPr>
        <p:spPr>
          <a:xfrm flipH="1">
            <a:off x="5737825" y="792050"/>
            <a:ext cx="15600" cy="3921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96" name="Shape 1296"/>
        <p:cNvGrpSpPr/>
        <p:nvPr/>
      </p:nvGrpSpPr>
      <p:grpSpPr>
        <a:xfrm>
          <a:off x="0" y="0"/>
          <a:ext cx="0" cy="0"/>
          <a:chOff x="0" y="0"/>
          <a:chExt cx="0" cy="0"/>
        </a:xfrm>
      </p:grpSpPr>
      <p:grpSp>
        <p:nvGrpSpPr>
          <p:cNvPr id="1297" name="Google Shape;1297;p103"/>
          <p:cNvGrpSpPr/>
          <p:nvPr/>
        </p:nvGrpSpPr>
        <p:grpSpPr>
          <a:xfrm>
            <a:off x="1098806" y="1683250"/>
            <a:ext cx="5902825" cy="509400"/>
            <a:chOff x="489206" y="1530850"/>
            <a:chExt cx="5902825" cy="509400"/>
          </a:xfrm>
        </p:grpSpPr>
        <p:sp>
          <p:nvSpPr>
            <p:cNvPr id="1298" name="Google Shape;1298;p103"/>
            <p:cNvSpPr txBox="1"/>
            <p:nvPr/>
          </p:nvSpPr>
          <p:spPr>
            <a:xfrm>
              <a:off x="489206" y="1585450"/>
              <a:ext cx="68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2015</a:t>
              </a:r>
              <a:endParaRPr b="1">
                <a:latin typeface="Lato"/>
                <a:ea typeface="Lato"/>
                <a:cs typeface="Lato"/>
                <a:sym typeface="Lato"/>
              </a:endParaRPr>
            </a:p>
          </p:txBody>
        </p:sp>
        <p:grpSp>
          <p:nvGrpSpPr>
            <p:cNvPr id="1299" name="Google Shape;1299;p103"/>
            <p:cNvGrpSpPr/>
            <p:nvPr/>
          </p:nvGrpSpPr>
          <p:grpSpPr>
            <a:xfrm>
              <a:off x="1359231" y="1530850"/>
              <a:ext cx="5032800" cy="509400"/>
              <a:chOff x="1160775" y="1700000"/>
              <a:chExt cx="5032800" cy="509400"/>
            </a:xfrm>
          </p:grpSpPr>
          <p:sp>
            <p:nvSpPr>
              <p:cNvPr id="1300" name="Google Shape;1300;p103"/>
              <p:cNvSpPr/>
              <p:nvPr/>
            </p:nvSpPr>
            <p:spPr>
              <a:xfrm>
                <a:off x="11607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T1</a:t>
                </a:r>
                <a:endParaRPr/>
              </a:p>
            </p:txBody>
          </p:sp>
          <p:sp>
            <p:nvSpPr>
              <p:cNvPr id="1301" name="Google Shape;1301;p103"/>
              <p:cNvSpPr/>
              <p:nvPr/>
            </p:nvSpPr>
            <p:spPr>
              <a:xfrm>
                <a:off x="15801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T1</a:t>
                </a:r>
                <a:endParaRPr/>
              </a:p>
            </p:txBody>
          </p:sp>
          <p:sp>
            <p:nvSpPr>
              <p:cNvPr id="1302" name="Google Shape;1302;p103"/>
              <p:cNvSpPr/>
              <p:nvPr/>
            </p:nvSpPr>
            <p:spPr>
              <a:xfrm>
                <a:off x="19995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T1</a:t>
                </a:r>
                <a:endParaRPr/>
              </a:p>
            </p:txBody>
          </p:sp>
          <p:sp>
            <p:nvSpPr>
              <p:cNvPr id="1303" name="Google Shape;1303;p103"/>
              <p:cNvSpPr/>
              <p:nvPr/>
            </p:nvSpPr>
            <p:spPr>
              <a:xfrm>
                <a:off x="24189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T7</a:t>
                </a:r>
                <a:endParaRPr/>
              </a:p>
            </p:txBody>
          </p:sp>
          <p:sp>
            <p:nvSpPr>
              <p:cNvPr id="1304" name="Google Shape;1304;p103"/>
              <p:cNvSpPr/>
              <p:nvPr/>
            </p:nvSpPr>
            <p:spPr>
              <a:xfrm>
                <a:off x="28383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T7</a:t>
                </a:r>
                <a:endParaRPr/>
              </a:p>
            </p:txBody>
          </p:sp>
          <p:sp>
            <p:nvSpPr>
              <p:cNvPr id="1305" name="Google Shape;1305;p103"/>
              <p:cNvSpPr/>
              <p:nvPr/>
            </p:nvSpPr>
            <p:spPr>
              <a:xfrm>
                <a:off x="32577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T7</a:t>
                </a:r>
                <a:endParaRPr/>
              </a:p>
            </p:txBody>
          </p:sp>
          <p:sp>
            <p:nvSpPr>
              <p:cNvPr id="1306" name="Google Shape;1306;p103"/>
              <p:cNvSpPr/>
              <p:nvPr/>
            </p:nvSpPr>
            <p:spPr>
              <a:xfrm>
                <a:off x="36771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T2</a:t>
                </a:r>
                <a:endParaRPr/>
              </a:p>
            </p:txBody>
          </p:sp>
          <p:sp>
            <p:nvSpPr>
              <p:cNvPr id="1307" name="Google Shape;1307;p103"/>
              <p:cNvSpPr/>
              <p:nvPr/>
            </p:nvSpPr>
            <p:spPr>
              <a:xfrm>
                <a:off x="40965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T2</a:t>
                </a:r>
                <a:endParaRPr/>
              </a:p>
            </p:txBody>
          </p:sp>
          <p:sp>
            <p:nvSpPr>
              <p:cNvPr id="1308" name="Google Shape;1308;p103"/>
              <p:cNvSpPr/>
              <p:nvPr/>
            </p:nvSpPr>
            <p:spPr>
              <a:xfrm>
                <a:off x="45159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T2</a:t>
                </a:r>
                <a:endParaRPr/>
              </a:p>
            </p:txBody>
          </p:sp>
          <p:sp>
            <p:nvSpPr>
              <p:cNvPr id="1309" name="Google Shape;1309;p103"/>
              <p:cNvSpPr/>
              <p:nvPr/>
            </p:nvSpPr>
            <p:spPr>
              <a:xfrm>
                <a:off x="49353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T8</a:t>
                </a:r>
                <a:endParaRPr/>
              </a:p>
            </p:txBody>
          </p:sp>
          <p:sp>
            <p:nvSpPr>
              <p:cNvPr id="1310" name="Google Shape;1310;p103"/>
              <p:cNvSpPr/>
              <p:nvPr/>
            </p:nvSpPr>
            <p:spPr>
              <a:xfrm>
                <a:off x="53547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T8</a:t>
                </a:r>
                <a:endParaRPr/>
              </a:p>
            </p:txBody>
          </p:sp>
          <p:sp>
            <p:nvSpPr>
              <p:cNvPr id="1311" name="Google Shape;1311;p103"/>
              <p:cNvSpPr/>
              <p:nvPr/>
            </p:nvSpPr>
            <p:spPr>
              <a:xfrm>
                <a:off x="57741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T8</a:t>
                </a:r>
                <a:endParaRPr/>
              </a:p>
            </p:txBody>
          </p:sp>
        </p:grpSp>
      </p:grpSp>
      <p:grpSp>
        <p:nvGrpSpPr>
          <p:cNvPr id="1312" name="Google Shape;1312;p103"/>
          <p:cNvGrpSpPr/>
          <p:nvPr/>
        </p:nvGrpSpPr>
        <p:grpSpPr>
          <a:xfrm>
            <a:off x="1098806" y="2363492"/>
            <a:ext cx="5902825" cy="509400"/>
            <a:chOff x="489206" y="2317050"/>
            <a:chExt cx="5902825" cy="509400"/>
          </a:xfrm>
        </p:grpSpPr>
        <p:sp>
          <p:nvSpPr>
            <p:cNvPr id="1313" name="Google Shape;1313;p103"/>
            <p:cNvSpPr txBox="1"/>
            <p:nvPr/>
          </p:nvSpPr>
          <p:spPr>
            <a:xfrm>
              <a:off x="489206" y="2371650"/>
              <a:ext cx="68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2016</a:t>
              </a:r>
              <a:endParaRPr b="1">
                <a:latin typeface="Lato"/>
                <a:ea typeface="Lato"/>
                <a:cs typeface="Lato"/>
                <a:sym typeface="Lato"/>
              </a:endParaRPr>
            </a:p>
          </p:txBody>
        </p:sp>
        <p:grpSp>
          <p:nvGrpSpPr>
            <p:cNvPr id="1314" name="Google Shape;1314;p103"/>
            <p:cNvGrpSpPr/>
            <p:nvPr/>
          </p:nvGrpSpPr>
          <p:grpSpPr>
            <a:xfrm>
              <a:off x="1359231" y="2317050"/>
              <a:ext cx="5032800" cy="509400"/>
              <a:chOff x="1160775" y="1700000"/>
              <a:chExt cx="5032800" cy="509400"/>
            </a:xfrm>
          </p:grpSpPr>
          <p:sp>
            <p:nvSpPr>
              <p:cNvPr id="1315" name="Google Shape;1315;p103"/>
              <p:cNvSpPr/>
              <p:nvPr/>
            </p:nvSpPr>
            <p:spPr>
              <a:xfrm>
                <a:off x="11607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V1</a:t>
                </a:r>
                <a:endParaRPr>
                  <a:solidFill>
                    <a:srgbClr val="FFFFFF"/>
                  </a:solidFill>
                </a:endParaRPr>
              </a:p>
            </p:txBody>
          </p:sp>
          <p:sp>
            <p:nvSpPr>
              <p:cNvPr id="1316" name="Google Shape;1316;p103"/>
              <p:cNvSpPr/>
              <p:nvPr/>
            </p:nvSpPr>
            <p:spPr>
              <a:xfrm>
                <a:off x="15801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V1</a:t>
                </a:r>
                <a:endParaRPr>
                  <a:solidFill>
                    <a:srgbClr val="FFFFFF"/>
                  </a:solidFill>
                </a:endParaRPr>
              </a:p>
            </p:txBody>
          </p:sp>
          <p:sp>
            <p:nvSpPr>
              <p:cNvPr id="1317" name="Google Shape;1317;p103"/>
              <p:cNvSpPr/>
              <p:nvPr/>
            </p:nvSpPr>
            <p:spPr>
              <a:xfrm>
                <a:off x="19995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V1</a:t>
                </a:r>
                <a:endParaRPr>
                  <a:solidFill>
                    <a:srgbClr val="FFFFFF"/>
                  </a:solidFill>
                </a:endParaRPr>
              </a:p>
            </p:txBody>
          </p:sp>
          <p:sp>
            <p:nvSpPr>
              <p:cNvPr id="1318" name="Google Shape;1318;p103"/>
              <p:cNvSpPr/>
              <p:nvPr/>
            </p:nvSpPr>
            <p:spPr>
              <a:xfrm>
                <a:off x="24189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T3</a:t>
                </a:r>
                <a:endParaRPr/>
              </a:p>
            </p:txBody>
          </p:sp>
          <p:sp>
            <p:nvSpPr>
              <p:cNvPr id="1319" name="Google Shape;1319;p103"/>
              <p:cNvSpPr/>
              <p:nvPr/>
            </p:nvSpPr>
            <p:spPr>
              <a:xfrm>
                <a:off x="28383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T3</a:t>
                </a:r>
                <a:endParaRPr/>
              </a:p>
            </p:txBody>
          </p:sp>
          <p:sp>
            <p:nvSpPr>
              <p:cNvPr id="1320" name="Google Shape;1320;p103"/>
              <p:cNvSpPr/>
              <p:nvPr/>
            </p:nvSpPr>
            <p:spPr>
              <a:xfrm>
                <a:off x="32577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T3</a:t>
                </a:r>
                <a:endParaRPr/>
              </a:p>
            </p:txBody>
          </p:sp>
          <p:sp>
            <p:nvSpPr>
              <p:cNvPr id="1321" name="Google Shape;1321;p103"/>
              <p:cNvSpPr/>
              <p:nvPr/>
            </p:nvSpPr>
            <p:spPr>
              <a:xfrm>
                <a:off x="36771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V2</a:t>
                </a:r>
                <a:endParaRPr>
                  <a:solidFill>
                    <a:srgbClr val="FFFFFF"/>
                  </a:solidFill>
                </a:endParaRPr>
              </a:p>
            </p:txBody>
          </p:sp>
          <p:sp>
            <p:nvSpPr>
              <p:cNvPr id="1322" name="Google Shape;1322;p103"/>
              <p:cNvSpPr/>
              <p:nvPr/>
            </p:nvSpPr>
            <p:spPr>
              <a:xfrm>
                <a:off x="40965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V2</a:t>
                </a:r>
                <a:endParaRPr>
                  <a:solidFill>
                    <a:srgbClr val="FFFFFF"/>
                  </a:solidFill>
                </a:endParaRPr>
              </a:p>
            </p:txBody>
          </p:sp>
          <p:sp>
            <p:nvSpPr>
              <p:cNvPr id="1323" name="Google Shape;1323;p103"/>
              <p:cNvSpPr/>
              <p:nvPr/>
            </p:nvSpPr>
            <p:spPr>
              <a:xfrm>
                <a:off x="45159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V2</a:t>
                </a:r>
                <a:endParaRPr>
                  <a:solidFill>
                    <a:srgbClr val="FFFFFF"/>
                  </a:solidFill>
                </a:endParaRPr>
              </a:p>
            </p:txBody>
          </p:sp>
          <p:sp>
            <p:nvSpPr>
              <p:cNvPr id="1324" name="Google Shape;1324;p103"/>
              <p:cNvSpPr/>
              <p:nvPr/>
            </p:nvSpPr>
            <p:spPr>
              <a:xfrm>
                <a:off x="49353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T4</a:t>
                </a:r>
                <a:endParaRPr/>
              </a:p>
            </p:txBody>
          </p:sp>
          <p:sp>
            <p:nvSpPr>
              <p:cNvPr id="1325" name="Google Shape;1325;p103"/>
              <p:cNvSpPr/>
              <p:nvPr/>
            </p:nvSpPr>
            <p:spPr>
              <a:xfrm>
                <a:off x="53547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T4</a:t>
                </a:r>
                <a:endParaRPr/>
              </a:p>
            </p:txBody>
          </p:sp>
          <p:sp>
            <p:nvSpPr>
              <p:cNvPr id="1326" name="Google Shape;1326;p103"/>
              <p:cNvSpPr/>
              <p:nvPr/>
            </p:nvSpPr>
            <p:spPr>
              <a:xfrm>
                <a:off x="57741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T4</a:t>
                </a:r>
                <a:endParaRPr/>
              </a:p>
            </p:txBody>
          </p:sp>
        </p:grpSp>
      </p:grpSp>
      <p:grpSp>
        <p:nvGrpSpPr>
          <p:cNvPr id="1327" name="Google Shape;1327;p103"/>
          <p:cNvGrpSpPr/>
          <p:nvPr/>
        </p:nvGrpSpPr>
        <p:grpSpPr>
          <a:xfrm>
            <a:off x="1098806" y="3043733"/>
            <a:ext cx="5902825" cy="509400"/>
            <a:chOff x="489206" y="2934100"/>
            <a:chExt cx="5902825" cy="509400"/>
          </a:xfrm>
        </p:grpSpPr>
        <p:sp>
          <p:nvSpPr>
            <p:cNvPr id="1328" name="Google Shape;1328;p103"/>
            <p:cNvSpPr txBox="1"/>
            <p:nvPr/>
          </p:nvSpPr>
          <p:spPr>
            <a:xfrm>
              <a:off x="489206" y="2988700"/>
              <a:ext cx="68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2017</a:t>
              </a:r>
              <a:endParaRPr b="1">
                <a:latin typeface="Lato"/>
                <a:ea typeface="Lato"/>
                <a:cs typeface="Lato"/>
                <a:sym typeface="Lato"/>
              </a:endParaRPr>
            </a:p>
          </p:txBody>
        </p:sp>
        <p:grpSp>
          <p:nvGrpSpPr>
            <p:cNvPr id="1329" name="Google Shape;1329;p103"/>
            <p:cNvGrpSpPr/>
            <p:nvPr/>
          </p:nvGrpSpPr>
          <p:grpSpPr>
            <a:xfrm>
              <a:off x="1359231" y="2934100"/>
              <a:ext cx="5032800" cy="509400"/>
              <a:chOff x="1160775" y="1700000"/>
              <a:chExt cx="5032800" cy="509400"/>
            </a:xfrm>
          </p:grpSpPr>
          <p:sp>
            <p:nvSpPr>
              <p:cNvPr id="1330" name="Google Shape;1330;p103"/>
              <p:cNvSpPr/>
              <p:nvPr/>
            </p:nvSpPr>
            <p:spPr>
              <a:xfrm>
                <a:off x="11607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T5</a:t>
                </a:r>
                <a:endParaRPr/>
              </a:p>
            </p:txBody>
          </p:sp>
          <p:sp>
            <p:nvSpPr>
              <p:cNvPr id="1331" name="Google Shape;1331;p103"/>
              <p:cNvSpPr/>
              <p:nvPr/>
            </p:nvSpPr>
            <p:spPr>
              <a:xfrm>
                <a:off x="15801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T5</a:t>
                </a:r>
                <a:endParaRPr/>
              </a:p>
            </p:txBody>
          </p:sp>
          <p:sp>
            <p:nvSpPr>
              <p:cNvPr id="1332" name="Google Shape;1332;p103"/>
              <p:cNvSpPr/>
              <p:nvPr/>
            </p:nvSpPr>
            <p:spPr>
              <a:xfrm>
                <a:off x="19995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T5</a:t>
                </a:r>
                <a:endParaRPr/>
              </a:p>
            </p:txBody>
          </p:sp>
          <p:sp>
            <p:nvSpPr>
              <p:cNvPr id="1333" name="Google Shape;1333;p103"/>
              <p:cNvSpPr/>
              <p:nvPr/>
            </p:nvSpPr>
            <p:spPr>
              <a:xfrm>
                <a:off x="24189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V3</a:t>
                </a:r>
                <a:endParaRPr b="1"/>
              </a:p>
            </p:txBody>
          </p:sp>
          <p:sp>
            <p:nvSpPr>
              <p:cNvPr id="1334" name="Google Shape;1334;p103"/>
              <p:cNvSpPr/>
              <p:nvPr/>
            </p:nvSpPr>
            <p:spPr>
              <a:xfrm>
                <a:off x="28383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V3</a:t>
                </a:r>
                <a:endParaRPr b="1"/>
              </a:p>
            </p:txBody>
          </p:sp>
          <p:sp>
            <p:nvSpPr>
              <p:cNvPr id="1335" name="Google Shape;1335;p103"/>
              <p:cNvSpPr/>
              <p:nvPr/>
            </p:nvSpPr>
            <p:spPr>
              <a:xfrm>
                <a:off x="32577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V3</a:t>
                </a:r>
                <a:endParaRPr b="1"/>
              </a:p>
            </p:txBody>
          </p:sp>
          <p:sp>
            <p:nvSpPr>
              <p:cNvPr id="1336" name="Google Shape;1336;p103"/>
              <p:cNvSpPr/>
              <p:nvPr/>
            </p:nvSpPr>
            <p:spPr>
              <a:xfrm>
                <a:off x="36771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T6</a:t>
                </a:r>
                <a:endParaRPr/>
              </a:p>
            </p:txBody>
          </p:sp>
          <p:sp>
            <p:nvSpPr>
              <p:cNvPr id="1337" name="Google Shape;1337;p103"/>
              <p:cNvSpPr/>
              <p:nvPr/>
            </p:nvSpPr>
            <p:spPr>
              <a:xfrm>
                <a:off x="40965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T6</a:t>
                </a:r>
                <a:endParaRPr/>
              </a:p>
            </p:txBody>
          </p:sp>
          <p:sp>
            <p:nvSpPr>
              <p:cNvPr id="1338" name="Google Shape;1338;p103"/>
              <p:cNvSpPr/>
              <p:nvPr/>
            </p:nvSpPr>
            <p:spPr>
              <a:xfrm>
                <a:off x="4515975" y="1700000"/>
                <a:ext cx="419400" cy="50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T6</a:t>
                </a:r>
                <a:endParaRPr/>
              </a:p>
            </p:txBody>
          </p:sp>
          <p:sp>
            <p:nvSpPr>
              <p:cNvPr id="1339" name="Google Shape;1339;p103"/>
              <p:cNvSpPr/>
              <p:nvPr/>
            </p:nvSpPr>
            <p:spPr>
              <a:xfrm>
                <a:off x="49353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T4</a:t>
                </a:r>
                <a:endParaRPr b="1"/>
              </a:p>
            </p:txBody>
          </p:sp>
          <p:sp>
            <p:nvSpPr>
              <p:cNvPr id="1340" name="Google Shape;1340;p103"/>
              <p:cNvSpPr/>
              <p:nvPr/>
            </p:nvSpPr>
            <p:spPr>
              <a:xfrm>
                <a:off x="53547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T4</a:t>
                </a:r>
                <a:endParaRPr b="1"/>
              </a:p>
            </p:txBody>
          </p:sp>
          <p:sp>
            <p:nvSpPr>
              <p:cNvPr id="1341" name="Google Shape;1341;p103"/>
              <p:cNvSpPr/>
              <p:nvPr/>
            </p:nvSpPr>
            <p:spPr>
              <a:xfrm>
                <a:off x="57741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T4</a:t>
                </a:r>
                <a:endParaRPr b="1"/>
              </a:p>
            </p:txBody>
          </p:sp>
        </p:grpSp>
      </p:grpSp>
      <p:grpSp>
        <p:nvGrpSpPr>
          <p:cNvPr id="1342" name="Google Shape;1342;p103"/>
          <p:cNvGrpSpPr/>
          <p:nvPr/>
        </p:nvGrpSpPr>
        <p:grpSpPr>
          <a:xfrm>
            <a:off x="1098806" y="3723975"/>
            <a:ext cx="5902825" cy="509400"/>
            <a:chOff x="489206" y="3571575"/>
            <a:chExt cx="5902825" cy="509400"/>
          </a:xfrm>
        </p:grpSpPr>
        <p:sp>
          <p:nvSpPr>
            <p:cNvPr id="1343" name="Google Shape;1343;p103"/>
            <p:cNvSpPr txBox="1"/>
            <p:nvPr/>
          </p:nvSpPr>
          <p:spPr>
            <a:xfrm>
              <a:off x="489206" y="3626175"/>
              <a:ext cx="68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2018</a:t>
              </a:r>
              <a:endParaRPr b="1">
                <a:latin typeface="Lato"/>
                <a:ea typeface="Lato"/>
                <a:cs typeface="Lato"/>
                <a:sym typeface="Lato"/>
              </a:endParaRPr>
            </a:p>
          </p:txBody>
        </p:sp>
        <p:grpSp>
          <p:nvGrpSpPr>
            <p:cNvPr id="1344" name="Google Shape;1344;p103"/>
            <p:cNvGrpSpPr/>
            <p:nvPr/>
          </p:nvGrpSpPr>
          <p:grpSpPr>
            <a:xfrm>
              <a:off x="1359231" y="3571575"/>
              <a:ext cx="5032800" cy="509400"/>
              <a:chOff x="1160775" y="1700000"/>
              <a:chExt cx="5032800" cy="509400"/>
            </a:xfrm>
          </p:grpSpPr>
          <p:sp>
            <p:nvSpPr>
              <p:cNvPr id="1345" name="Google Shape;1345;p103"/>
              <p:cNvSpPr/>
              <p:nvPr/>
            </p:nvSpPr>
            <p:spPr>
              <a:xfrm>
                <a:off x="11607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V5</a:t>
                </a:r>
                <a:endParaRPr>
                  <a:solidFill>
                    <a:srgbClr val="FFFFFF"/>
                  </a:solidFill>
                </a:endParaRPr>
              </a:p>
            </p:txBody>
          </p:sp>
          <p:sp>
            <p:nvSpPr>
              <p:cNvPr id="1346" name="Google Shape;1346;p103"/>
              <p:cNvSpPr/>
              <p:nvPr/>
            </p:nvSpPr>
            <p:spPr>
              <a:xfrm>
                <a:off x="15801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V5</a:t>
                </a:r>
                <a:endParaRPr>
                  <a:solidFill>
                    <a:srgbClr val="FFFFFF"/>
                  </a:solidFill>
                </a:endParaRPr>
              </a:p>
            </p:txBody>
          </p:sp>
          <p:sp>
            <p:nvSpPr>
              <p:cNvPr id="1347" name="Google Shape;1347;p103"/>
              <p:cNvSpPr/>
              <p:nvPr/>
            </p:nvSpPr>
            <p:spPr>
              <a:xfrm>
                <a:off x="19995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V5</a:t>
                </a:r>
                <a:endParaRPr>
                  <a:solidFill>
                    <a:srgbClr val="FFFFFF"/>
                  </a:solidFill>
                </a:endParaRPr>
              </a:p>
            </p:txBody>
          </p:sp>
          <p:sp>
            <p:nvSpPr>
              <p:cNvPr id="1348" name="Google Shape;1348;p103"/>
              <p:cNvSpPr/>
              <p:nvPr/>
            </p:nvSpPr>
            <p:spPr>
              <a:xfrm>
                <a:off x="24189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V7</a:t>
                </a:r>
                <a:endParaRPr>
                  <a:solidFill>
                    <a:srgbClr val="FFFFFF"/>
                  </a:solidFill>
                </a:endParaRPr>
              </a:p>
            </p:txBody>
          </p:sp>
          <p:sp>
            <p:nvSpPr>
              <p:cNvPr id="1349" name="Google Shape;1349;p103"/>
              <p:cNvSpPr/>
              <p:nvPr/>
            </p:nvSpPr>
            <p:spPr>
              <a:xfrm>
                <a:off x="28383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V7</a:t>
                </a:r>
                <a:endParaRPr>
                  <a:solidFill>
                    <a:srgbClr val="FFFFFF"/>
                  </a:solidFill>
                </a:endParaRPr>
              </a:p>
            </p:txBody>
          </p:sp>
          <p:sp>
            <p:nvSpPr>
              <p:cNvPr id="1350" name="Google Shape;1350;p103"/>
              <p:cNvSpPr/>
              <p:nvPr/>
            </p:nvSpPr>
            <p:spPr>
              <a:xfrm>
                <a:off x="32577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V7</a:t>
                </a:r>
                <a:endParaRPr>
                  <a:solidFill>
                    <a:srgbClr val="FFFFFF"/>
                  </a:solidFill>
                </a:endParaRPr>
              </a:p>
            </p:txBody>
          </p:sp>
          <p:sp>
            <p:nvSpPr>
              <p:cNvPr id="1351" name="Google Shape;1351;p103"/>
              <p:cNvSpPr/>
              <p:nvPr/>
            </p:nvSpPr>
            <p:spPr>
              <a:xfrm>
                <a:off x="36771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V6</a:t>
                </a:r>
                <a:endParaRPr>
                  <a:solidFill>
                    <a:srgbClr val="FFFFFF"/>
                  </a:solidFill>
                </a:endParaRPr>
              </a:p>
            </p:txBody>
          </p:sp>
          <p:sp>
            <p:nvSpPr>
              <p:cNvPr id="1352" name="Google Shape;1352;p103"/>
              <p:cNvSpPr/>
              <p:nvPr/>
            </p:nvSpPr>
            <p:spPr>
              <a:xfrm>
                <a:off x="40965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V6</a:t>
                </a:r>
                <a:endParaRPr>
                  <a:solidFill>
                    <a:srgbClr val="FFFFFF"/>
                  </a:solidFill>
                </a:endParaRPr>
              </a:p>
            </p:txBody>
          </p:sp>
          <p:sp>
            <p:nvSpPr>
              <p:cNvPr id="1353" name="Google Shape;1353;p103"/>
              <p:cNvSpPr/>
              <p:nvPr/>
            </p:nvSpPr>
            <p:spPr>
              <a:xfrm>
                <a:off x="45159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V6</a:t>
                </a:r>
                <a:endParaRPr>
                  <a:solidFill>
                    <a:srgbClr val="FFFFFF"/>
                  </a:solidFill>
                </a:endParaRPr>
              </a:p>
            </p:txBody>
          </p:sp>
          <p:sp>
            <p:nvSpPr>
              <p:cNvPr id="1354" name="Google Shape;1354;p103"/>
              <p:cNvSpPr/>
              <p:nvPr/>
            </p:nvSpPr>
            <p:spPr>
              <a:xfrm>
                <a:off x="49353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V8</a:t>
                </a:r>
                <a:endParaRPr>
                  <a:solidFill>
                    <a:srgbClr val="FFFFFF"/>
                  </a:solidFill>
                </a:endParaRPr>
              </a:p>
            </p:txBody>
          </p:sp>
          <p:sp>
            <p:nvSpPr>
              <p:cNvPr id="1355" name="Google Shape;1355;p103"/>
              <p:cNvSpPr/>
              <p:nvPr/>
            </p:nvSpPr>
            <p:spPr>
              <a:xfrm>
                <a:off x="53547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V8</a:t>
                </a:r>
                <a:endParaRPr>
                  <a:solidFill>
                    <a:srgbClr val="FFFFFF"/>
                  </a:solidFill>
                </a:endParaRPr>
              </a:p>
            </p:txBody>
          </p:sp>
          <p:sp>
            <p:nvSpPr>
              <p:cNvPr id="1356" name="Google Shape;1356;p103"/>
              <p:cNvSpPr/>
              <p:nvPr/>
            </p:nvSpPr>
            <p:spPr>
              <a:xfrm>
                <a:off x="5774175" y="1700000"/>
                <a:ext cx="419400" cy="5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V8</a:t>
                </a:r>
                <a:endParaRPr>
                  <a:solidFill>
                    <a:srgbClr val="FFFFFF"/>
                  </a:solidFill>
                </a:endParaRPr>
              </a:p>
            </p:txBody>
          </p:sp>
        </p:grpSp>
      </p:grpSp>
      <p:grpSp>
        <p:nvGrpSpPr>
          <p:cNvPr id="1357" name="Google Shape;1357;p103"/>
          <p:cNvGrpSpPr/>
          <p:nvPr/>
        </p:nvGrpSpPr>
        <p:grpSpPr>
          <a:xfrm>
            <a:off x="1968831" y="1094250"/>
            <a:ext cx="5032800" cy="509400"/>
            <a:chOff x="1160775" y="1700000"/>
            <a:chExt cx="5032800" cy="509400"/>
          </a:xfrm>
        </p:grpSpPr>
        <p:sp>
          <p:nvSpPr>
            <p:cNvPr id="1358" name="Google Shape;1358;p103"/>
            <p:cNvSpPr/>
            <p:nvPr/>
          </p:nvSpPr>
          <p:spPr>
            <a:xfrm>
              <a:off x="11607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J</a:t>
              </a:r>
              <a:endParaRPr b="1" sz="1800"/>
            </a:p>
          </p:txBody>
        </p:sp>
        <p:sp>
          <p:nvSpPr>
            <p:cNvPr id="1359" name="Google Shape;1359;p103"/>
            <p:cNvSpPr/>
            <p:nvPr/>
          </p:nvSpPr>
          <p:spPr>
            <a:xfrm>
              <a:off x="15801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F</a:t>
              </a:r>
              <a:endParaRPr b="1" sz="1800"/>
            </a:p>
          </p:txBody>
        </p:sp>
        <p:sp>
          <p:nvSpPr>
            <p:cNvPr id="1360" name="Google Shape;1360;p103"/>
            <p:cNvSpPr/>
            <p:nvPr/>
          </p:nvSpPr>
          <p:spPr>
            <a:xfrm>
              <a:off x="19995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M</a:t>
              </a:r>
              <a:endParaRPr b="1" sz="1800"/>
            </a:p>
          </p:txBody>
        </p:sp>
        <p:sp>
          <p:nvSpPr>
            <p:cNvPr id="1361" name="Google Shape;1361;p103"/>
            <p:cNvSpPr/>
            <p:nvPr/>
          </p:nvSpPr>
          <p:spPr>
            <a:xfrm>
              <a:off x="24189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A</a:t>
              </a:r>
              <a:endParaRPr b="1" sz="1800"/>
            </a:p>
          </p:txBody>
        </p:sp>
        <p:sp>
          <p:nvSpPr>
            <p:cNvPr id="1362" name="Google Shape;1362;p103"/>
            <p:cNvSpPr/>
            <p:nvPr/>
          </p:nvSpPr>
          <p:spPr>
            <a:xfrm>
              <a:off x="28383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M</a:t>
              </a:r>
              <a:endParaRPr b="1" sz="1800"/>
            </a:p>
          </p:txBody>
        </p:sp>
        <p:sp>
          <p:nvSpPr>
            <p:cNvPr id="1363" name="Google Shape;1363;p103"/>
            <p:cNvSpPr/>
            <p:nvPr/>
          </p:nvSpPr>
          <p:spPr>
            <a:xfrm>
              <a:off x="32577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J</a:t>
              </a:r>
              <a:endParaRPr b="1" sz="1800"/>
            </a:p>
          </p:txBody>
        </p:sp>
        <p:sp>
          <p:nvSpPr>
            <p:cNvPr id="1364" name="Google Shape;1364;p103"/>
            <p:cNvSpPr/>
            <p:nvPr/>
          </p:nvSpPr>
          <p:spPr>
            <a:xfrm>
              <a:off x="36771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J</a:t>
              </a:r>
              <a:endParaRPr b="1" sz="1800"/>
            </a:p>
          </p:txBody>
        </p:sp>
        <p:sp>
          <p:nvSpPr>
            <p:cNvPr id="1365" name="Google Shape;1365;p103"/>
            <p:cNvSpPr/>
            <p:nvPr/>
          </p:nvSpPr>
          <p:spPr>
            <a:xfrm>
              <a:off x="40965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A</a:t>
              </a:r>
              <a:endParaRPr b="1" sz="1800"/>
            </a:p>
          </p:txBody>
        </p:sp>
        <p:sp>
          <p:nvSpPr>
            <p:cNvPr id="1366" name="Google Shape;1366;p103"/>
            <p:cNvSpPr/>
            <p:nvPr/>
          </p:nvSpPr>
          <p:spPr>
            <a:xfrm>
              <a:off x="45159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S</a:t>
              </a:r>
              <a:endParaRPr b="1" sz="1800"/>
            </a:p>
          </p:txBody>
        </p:sp>
        <p:sp>
          <p:nvSpPr>
            <p:cNvPr id="1367" name="Google Shape;1367;p103"/>
            <p:cNvSpPr/>
            <p:nvPr/>
          </p:nvSpPr>
          <p:spPr>
            <a:xfrm>
              <a:off x="49353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O</a:t>
              </a:r>
              <a:endParaRPr b="1" sz="1800"/>
            </a:p>
          </p:txBody>
        </p:sp>
        <p:sp>
          <p:nvSpPr>
            <p:cNvPr id="1368" name="Google Shape;1368;p103"/>
            <p:cNvSpPr/>
            <p:nvPr/>
          </p:nvSpPr>
          <p:spPr>
            <a:xfrm>
              <a:off x="53547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N</a:t>
              </a:r>
              <a:endParaRPr b="1" sz="1800"/>
            </a:p>
          </p:txBody>
        </p:sp>
        <p:sp>
          <p:nvSpPr>
            <p:cNvPr id="1369" name="Google Shape;1369;p103"/>
            <p:cNvSpPr/>
            <p:nvPr/>
          </p:nvSpPr>
          <p:spPr>
            <a:xfrm>
              <a:off x="5774175" y="1700000"/>
              <a:ext cx="419400" cy="509400"/>
            </a:xfrm>
            <a:prstGeom prst="rect">
              <a:avLst/>
            </a:prstGeom>
            <a:solidFill>
              <a:srgbClr val="FFFFFF"/>
            </a:solidFill>
            <a:ln cap="flat" cmpd="sng" w="9525">
              <a:solidFill>
                <a:srgbClr val="FFFF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D</a:t>
              </a:r>
              <a:endParaRPr b="1" sz="1800"/>
            </a:p>
          </p:txBody>
        </p:sp>
      </p:grpSp>
      <p:sp>
        <p:nvSpPr>
          <p:cNvPr id="1370" name="Google Shape;1370;p10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71" name="Google Shape;1371;p103"/>
          <p:cNvSpPr/>
          <p:nvPr/>
        </p:nvSpPr>
        <p:spPr>
          <a:xfrm>
            <a:off x="1913500" y="1607650"/>
            <a:ext cx="1341000" cy="1309800"/>
          </a:xfrm>
          <a:prstGeom prst="rect">
            <a:avLst/>
          </a:prstGeom>
          <a:solidFill>
            <a:srgbClr val="9E9E9E">
              <a:alpha val="0"/>
            </a:srgbClr>
          </a:solidFill>
          <a:ln cap="flat" cmpd="sng" w="38100">
            <a:solidFill>
              <a:srgbClr val="9E9E9E"/>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03"/>
          <p:cNvSpPr/>
          <p:nvPr/>
        </p:nvSpPr>
        <p:spPr>
          <a:xfrm>
            <a:off x="3195175" y="2303413"/>
            <a:ext cx="1341000" cy="1309800"/>
          </a:xfrm>
          <a:prstGeom prst="rect">
            <a:avLst/>
          </a:prstGeom>
          <a:solidFill>
            <a:srgbClr val="9E9E9E">
              <a:alpha val="0"/>
            </a:srgbClr>
          </a:solidFill>
          <a:ln cap="flat" cmpd="sng" w="38100">
            <a:solidFill>
              <a:srgbClr val="9E9E9E"/>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03"/>
          <p:cNvSpPr/>
          <p:nvPr/>
        </p:nvSpPr>
        <p:spPr>
          <a:xfrm>
            <a:off x="4461150" y="1607638"/>
            <a:ext cx="1341000" cy="1309800"/>
          </a:xfrm>
          <a:prstGeom prst="rect">
            <a:avLst/>
          </a:prstGeom>
          <a:solidFill>
            <a:srgbClr val="9E9E9E">
              <a:alpha val="0"/>
            </a:srgbClr>
          </a:solidFill>
          <a:ln cap="flat" cmpd="sng" w="38100">
            <a:solidFill>
              <a:srgbClr val="9E9E9E"/>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03"/>
          <p:cNvSpPr/>
          <p:nvPr/>
        </p:nvSpPr>
        <p:spPr>
          <a:xfrm>
            <a:off x="5711450" y="2303400"/>
            <a:ext cx="1341000" cy="1309800"/>
          </a:xfrm>
          <a:prstGeom prst="rect">
            <a:avLst/>
          </a:prstGeom>
          <a:solidFill>
            <a:srgbClr val="9E9E9E">
              <a:alpha val="0"/>
            </a:srgbClr>
          </a:solidFill>
          <a:ln cap="flat" cmpd="sng" w="38100">
            <a:solidFill>
              <a:srgbClr val="9E9E9E"/>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78" name="Shape 1378"/>
        <p:cNvGrpSpPr/>
        <p:nvPr/>
      </p:nvGrpSpPr>
      <p:grpSpPr>
        <a:xfrm>
          <a:off x="0" y="0"/>
          <a:ext cx="0" cy="0"/>
          <a:chOff x="0" y="0"/>
          <a:chExt cx="0" cy="0"/>
        </a:xfrm>
      </p:grpSpPr>
      <p:sp>
        <p:nvSpPr>
          <p:cNvPr id="1379" name="Google Shape;1379;p10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80" name="Google Shape;1380;p104"/>
          <p:cNvPicPr preferRelativeResize="0"/>
          <p:nvPr/>
        </p:nvPicPr>
        <p:blipFill>
          <a:blip r:embed="rId3">
            <a:alphaModFix/>
          </a:blip>
          <a:stretch>
            <a:fillRect/>
          </a:stretch>
        </p:blipFill>
        <p:spPr>
          <a:xfrm>
            <a:off x="164150" y="222950"/>
            <a:ext cx="8476227" cy="444505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sp>
        <p:nvSpPr>
          <p:cNvPr id="1385" name="Google Shape;1385;p105"/>
          <p:cNvSpPr txBox="1"/>
          <p:nvPr>
            <p:ph idx="15" type="title"/>
          </p:nvPr>
        </p:nvSpPr>
        <p:spPr>
          <a:xfrm>
            <a:off x="582319" y="334320"/>
            <a:ext cx="7704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CURRENT RESULTS</a:t>
            </a:r>
            <a:endParaRPr/>
          </a:p>
        </p:txBody>
      </p:sp>
      <p:sp>
        <p:nvSpPr>
          <p:cNvPr id="1386" name="Google Shape;1386;p10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87" name="Google Shape;1387;p105"/>
          <p:cNvSpPr txBox="1"/>
          <p:nvPr/>
        </p:nvSpPr>
        <p:spPr>
          <a:xfrm>
            <a:off x="639775" y="3441225"/>
            <a:ext cx="3269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900"/>
              <a:t>Note: these results have not been updated to show CV</a:t>
            </a:r>
            <a:endParaRPr>
              <a:latin typeface="Lato"/>
              <a:ea typeface="Lato"/>
              <a:cs typeface="Lato"/>
              <a:sym typeface="Lato"/>
            </a:endParaRPr>
          </a:p>
        </p:txBody>
      </p:sp>
      <p:pic>
        <p:nvPicPr>
          <p:cNvPr id="1388" name="Google Shape;1388;p105"/>
          <p:cNvPicPr preferRelativeResize="0"/>
          <p:nvPr/>
        </p:nvPicPr>
        <p:blipFill>
          <a:blip r:embed="rId3">
            <a:alphaModFix/>
          </a:blip>
          <a:stretch>
            <a:fillRect/>
          </a:stretch>
        </p:blipFill>
        <p:spPr>
          <a:xfrm>
            <a:off x="639775" y="1185133"/>
            <a:ext cx="2628422" cy="2063205"/>
          </a:xfrm>
          <a:prstGeom prst="rect">
            <a:avLst/>
          </a:prstGeom>
          <a:noFill/>
          <a:ln>
            <a:noFill/>
          </a:ln>
        </p:spPr>
      </p:pic>
      <p:pic>
        <p:nvPicPr>
          <p:cNvPr id="1389" name="Google Shape;1389;p105"/>
          <p:cNvPicPr preferRelativeResize="0"/>
          <p:nvPr/>
        </p:nvPicPr>
        <p:blipFill>
          <a:blip r:embed="rId4">
            <a:alphaModFix/>
          </a:blip>
          <a:stretch>
            <a:fillRect/>
          </a:stretch>
        </p:blipFill>
        <p:spPr>
          <a:xfrm>
            <a:off x="3420597" y="1216628"/>
            <a:ext cx="2539183" cy="1993156"/>
          </a:xfrm>
          <a:prstGeom prst="rect">
            <a:avLst/>
          </a:prstGeom>
          <a:noFill/>
          <a:ln>
            <a:noFill/>
          </a:ln>
        </p:spPr>
      </p:pic>
      <p:pic>
        <p:nvPicPr>
          <p:cNvPr id="1390" name="Google Shape;1390;p105"/>
          <p:cNvPicPr preferRelativeResize="0"/>
          <p:nvPr/>
        </p:nvPicPr>
        <p:blipFill>
          <a:blip r:embed="rId5">
            <a:alphaModFix/>
          </a:blip>
          <a:stretch>
            <a:fillRect/>
          </a:stretch>
        </p:blipFill>
        <p:spPr>
          <a:xfrm>
            <a:off x="6264580" y="1225620"/>
            <a:ext cx="2580214" cy="1993156"/>
          </a:xfrm>
          <a:prstGeom prst="rect">
            <a:avLst/>
          </a:prstGeom>
          <a:noFill/>
          <a:ln>
            <a:noFill/>
          </a:ln>
        </p:spPr>
      </p:pic>
      <p:pic>
        <p:nvPicPr>
          <p:cNvPr id="1391" name="Google Shape;1391;p105"/>
          <p:cNvPicPr preferRelativeResize="0"/>
          <p:nvPr/>
        </p:nvPicPr>
        <p:blipFill>
          <a:blip r:embed="rId6">
            <a:alphaModFix/>
          </a:blip>
          <a:stretch>
            <a:fillRect/>
          </a:stretch>
        </p:blipFill>
        <p:spPr>
          <a:xfrm>
            <a:off x="4472388" y="3441213"/>
            <a:ext cx="3705225" cy="1495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95" name="Shape 1395"/>
        <p:cNvGrpSpPr/>
        <p:nvPr/>
      </p:nvGrpSpPr>
      <p:grpSpPr>
        <a:xfrm>
          <a:off x="0" y="0"/>
          <a:ext cx="0" cy="0"/>
          <a:chOff x="0" y="0"/>
          <a:chExt cx="0" cy="0"/>
        </a:xfrm>
      </p:grpSpPr>
      <p:grpSp>
        <p:nvGrpSpPr>
          <p:cNvPr id="1396" name="Google Shape;1396;p106"/>
          <p:cNvGrpSpPr/>
          <p:nvPr/>
        </p:nvGrpSpPr>
        <p:grpSpPr>
          <a:xfrm>
            <a:off x="-966449" y="76209"/>
            <a:ext cx="4161918" cy="2050806"/>
            <a:chOff x="176650" y="2228775"/>
            <a:chExt cx="3385600" cy="1730200"/>
          </a:xfrm>
        </p:grpSpPr>
        <p:sp>
          <p:nvSpPr>
            <p:cNvPr id="1397" name="Google Shape;1397;p106"/>
            <p:cNvSpPr/>
            <p:nvPr/>
          </p:nvSpPr>
          <p:spPr>
            <a:xfrm>
              <a:off x="2251025" y="2962700"/>
              <a:ext cx="1311225" cy="533850"/>
            </a:xfrm>
            <a:custGeom>
              <a:rect b="b" l="l" r="r" t="t"/>
              <a:pathLst>
                <a:path extrusionOk="0" h="21354" w="52449">
                  <a:moveTo>
                    <a:pt x="18798" y="0"/>
                  </a:moveTo>
                  <a:lnTo>
                    <a:pt x="1" y="12749"/>
                  </a:lnTo>
                  <a:lnTo>
                    <a:pt x="52449" y="21354"/>
                  </a:lnTo>
                  <a:lnTo>
                    <a:pt x="48138" y="16358"/>
                  </a:lnTo>
                  <a:lnTo>
                    <a:pt x="18798"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06"/>
            <p:cNvSpPr/>
            <p:nvPr/>
          </p:nvSpPr>
          <p:spPr>
            <a:xfrm>
              <a:off x="2426475" y="3461850"/>
              <a:ext cx="1007975" cy="497125"/>
            </a:xfrm>
            <a:custGeom>
              <a:rect b="b" l="l" r="r" t="t"/>
              <a:pathLst>
                <a:path extrusionOk="0" h="19885" w="40319">
                  <a:moveTo>
                    <a:pt x="36726" y="1"/>
                  </a:moveTo>
                  <a:cubicBezTo>
                    <a:pt x="35974" y="385"/>
                    <a:pt x="34721" y="2140"/>
                    <a:pt x="34721" y="2140"/>
                  </a:cubicBezTo>
                  <a:cubicBezTo>
                    <a:pt x="34721" y="2140"/>
                    <a:pt x="34971" y="1505"/>
                    <a:pt x="33718" y="1388"/>
                  </a:cubicBezTo>
                  <a:cubicBezTo>
                    <a:pt x="33693" y="1385"/>
                    <a:pt x="33668" y="1384"/>
                    <a:pt x="33641" y="1384"/>
                  </a:cubicBezTo>
                  <a:cubicBezTo>
                    <a:pt x="32372" y="1384"/>
                    <a:pt x="29725" y="4495"/>
                    <a:pt x="29725" y="4495"/>
                  </a:cubicBezTo>
                  <a:cubicBezTo>
                    <a:pt x="29725" y="4495"/>
                    <a:pt x="30654" y="3102"/>
                    <a:pt x="29382" y="3102"/>
                  </a:cubicBezTo>
                  <a:cubicBezTo>
                    <a:pt x="29333" y="3102"/>
                    <a:pt x="29280" y="3104"/>
                    <a:pt x="29224" y="3109"/>
                  </a:cubicBezTo>
                  <a:cubicBezTo>
                    <a:pt x="27737" y="3242"/>
                    <a:pt x="25732" y="6350"/>
                    <a:pt x="25732" y="6350"/>
                  </a:cubicBezTo>
                  <a:cubicBezTo>
                    <a:pt x="25732" y="6350"/>
                    <a:pt x="25989" y="5005"/>
                    <a:pt x="24843" y="5005"/>
                  </a:cubicBezTo>
                  <a:cubicBezTo>
                    <a:pt x="24590" y="5005"/>
                    <a:pt x="24268" y="5070"/>
                    <a:pt x="23860" y="5231"/>
                  </a:cubicBezTo>
                  <a:cubicBezTo>
                    <a:pt x="21621" y="6083"/>
                    <a:pt x="20368" y="8840"/>
                    <a:pt x="20368" y="8840"/>
                  </a:cubicBezTo>
                  <a:cubicBezTo>
                    <a:pt x="20368" y="8840"/>
                    <a:pt x="19680" y="7775"/>
                    <a:pt x="18921" y="7775"/>
                  </a:cubicBezTo>
                  <a:cubicBezTo>
                    <a:pt x="18819" y="7775"/>
                    <a:pt x="18716" y="7794"/>
                    <a:pt x="18614" y="7837"/>
                  </a:cubicBezTo>
                  <a:cubicBezTo>
                    <a:pt x="17728" y="8221"/>
                    <a:pt x="17110" y="10477"/>
                    <a:pt x="17110" y="10477"/>
                  </a:cubicBezTo>
                  <a:cubicBezTo>
                    <a:pt x="17110" y="10477"/>
                    <a:pt x="16636" y="10209"/>
                    <a:pt x="16087" y="10209"/>
                  </a:cubicBezTo>
                  <a:cubicBezTo>
                    <a:pt x="15886" y="10209"/>
                    <a:pt x="15674" y="10245"/>
                    <a:pt x="15472" y="10343"/>
                  </a:cubicBezTo>
                  <a:cubicBezTo>
                    <a:pt x="14721" y="10728"/>
                    <a:pt x="13601" y="12348"/>
                    <a:pt x="13601" y="12348"/>
                  </a:cubicBezTo>
                  <a:lnTo>
                    <a:pt x="0" y="19884"/>
                  </a:lnTo>
                  <a:lnTo>
                    <a:pt x="40318" y="736"/>
                  </a:lnTo>
                  <a:lnTo>
                    <a:pt x="36726" y="1"/>
                  </a:ln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06"/>
            <p:cNvSpPr/>
            <p:nvPr/>
          </p:nvSpPr>
          <p:spPr>
            <a:xfrm>
              <a:off x="1482850" y="3324025"/>
              <a:ext cx="1240225" cy="594000"/>
            </a:xfrm>
            <a:custGeom>
              <a:rect b="b" l="l" r="r" t="t"/>
              <a:pathLst>
                <a:path extrusionOk="0" h="23760" w="49609">
                  <a:moveTo>
                    <a:pt x="46584" y="0"/>
                  </a:moveTo>
                  <a:cubicBezTo>
                    <a:pt x="45949" y="318"/>
                    <a:pt x="44930" y="1754"/>
                    <a:pt x="44930" y="1754"/>
                  </a:cubicBezTo>
                  <a:cubicBezTo>
                    <a:pt x="44930" y="1754"/>
                    <a:pt x="45114" y="1237"/>
                    <a:pt x="44095" y="1136"/>
                  </a:cubicBezTo>
                  <a:cubicBezTo>
                    <a:pt x="44076" y="1134"/>
                    <a:pt x="44057" y="1133"/>
                    <a:pt x="44037" y="1133"/>
                  </a:cubicBezTo>
                  <a:cubicBezTo>
                    <a:pt x="42992" y="1133"/>
                    <a:pt x="40786" y="3709"/>
                    <a:pt x="40786" y="3709"/>
                  </a:cubicBezTo>
                  <a:cubicBezTo>
                    <a:pt x="40786" y="3709"/>
                    <a:pt x="41542" y="2567"/>
                    <a:pt x="40504" y="2567"/>
                  </a:cubicBezTo>
                  <a:cubicBezTo>
                    <a:pt x="40462" y="2567"/>
                    <a:pt x="40417" y="2569"/>
                    <a:pt x="40369" y="2573"/>
                  </a:cubicBezTo>
                  <a:cubicBezTo>
                    <a:pt x="39149" y="2673"/>
                    <a:pt x="37495" y="5247"/>
                    <a:pt x="37495" y="5247"/>
                  </a:cubicBezTo>
                  <a:cubicBezTo>
                    <a:pt x="37495" y="5247"/>
                    <a:pt x="37707" y="4139"/>
                    <a:pt x="36760" y="4139"/>
                  </a:cubicBezTo>
                  <a:cubicBezTo>
                    <a:pt x="36549" y="4139"/>
                    <a:pt x="36281" y="4194"/>
                    <a:pt x="35941" y="4328"/>
                  </a:cubicBezTo>
                  <a:cubicBezTo>
                    <a:pt x="34086" y="5046"/>
                    <a:pt x="33067" y="7318"/>
                    <a:pt x="33067" y="7318"/>
                  </a:cubicBezTo>
                  <a:cubicBezTo>
                    <a:pt x="33067" y="7318"/>
                    <a:pt x="32525" y="6428"/>
                    <a:pt x="31894" y="6428"/>
                  </a:cubicBezTo>
                  <a:cubicBezTo>
                    <a:pt x="31807" y="6428"/>
                    <a:pt x="31719" y="6445"/>
                    <a:pt x="31630" y="6483"/>
                  </a:cubicBezTo>
                  <a:cubicBezTo>
                    <a:pt x="30912" y="6800"/>
                    <a:pt x="30394" y="8655"/>
                    <a:pt x="30394" y="8655"/>
                  </a:cubicBezTo>
                  <a:cubicBezTo>
                    <a:pt x="30394" y="8655"/>
                    <a:pt x="30025" y="8436"/>
                    <a:pt x="29581" y="8436"/>
                  </a:cubicBezTo>
                  <a:cubicBezTo>
                    <a:pt x="29412" y="8436"/>
                    <a:pt x="29232" y="8467"/>
                    <a:pt x="29057" y="8555"/>
                  </a:cubicBezTo>
                  <a:cubicBezTo>
                    <a:pt x="28439" y="8856"/>
                    <a:pt x="27520" y="10192"/>
                    <a:pt x="27520" y="10192"/>
                  </a:cubicBezTo>
                  <a:lnTo>
                    <a:pt x="1" y="23760"/>
                  </a:lnTo>
                  <a:lnTo>
                    <a:pt x="1" y="23760"/>
                  </a:lnTo>
                  <a:lnTo>
                    <a:pt x="49608" y="618"/>
                  </a:lnTo>
                  <a:lnTo>
                    <a:pt x="46584" y="0"/>
                  </a:ln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06"/>
            <p:cNvSpPr/>
            <p:nvPr/>
          </p:nvSpPr>
          <p:spPr>
            <a:xfrm>
              <a:off x="2251025" y="2996950"/>
              <a:ext cx="1311225" cy="500025"/>
            </a:xfrm>
            <a:custGeom>
              <a:rect b="b" l="l" r="r" t="t"/>
              <a:pathLst>
                <a:path extrusionOk="0" h="20001" w="52449">
                  <a:moveTo>
                    <a:pt x="18380" y="0"/>
                  </a:moveTo>
                  <a:lnTo>
                    <a:pt x="1" y="11396"/>
                  </a:lnTo>
                  <a:lnTo>
                    <a:pt x="52449" y="20000"/>
                  </a:lnTo>
                  <a:cubicBezTo>
                    <a:pt x="51998" y="18062"/>
                    <a:pt x="50728" y="16425"/>
                    <a:pt x="48974" y="15539"/>
                  </a:cubicBezTo>
                  <a:lnTo>
                    <a:pt x="18380" y="0"/>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06"/>
            <p:cNvSpPr/>
            <p:nvPr/>
          </p:nvSpPr>
          <p:spPr>
            <a:xfrm>
              <a:off x="1252275" y="3541225"/>
              <a:ext cx="477050" cy="146225"/>
            </a:xfrm>
            <a:custGeom>
              <a:rect b="b" l="l" r="r" t="t"/>
              <a:pathLst>
                <a:path extrusionOk="0" h="5849" w="19082">
                  <a:moveTo>
                    <a:pt x="12900" y="1"/>
                  </a:moveTo>
                  <a:lnTo>
                    <a:pt x="1" y="2423"/>
                  </a:lnTo>
                  <a:lnTo>
                    <a:pt x="16826" y="5848"/>
                  </a:lnTo>
                  <a:lnTo>
                    <a:pt x="19082" y="4579"/>
                  </a:lnTo>
                  <a:lnTo>
                    <a:pt x="12900"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06"/>
            <p:cNvSpPr/>
            <p:nvPr/>
          </p:nvSpPr>
          <p:spPr>
            <a:xfrm>
              <a:off x="1252275" y="3549150"/>
              <a:ext cx="477050" cy="138300"/>
            </a:xfrm>
            <a:custGeom>
              <a:rect b="b" l="l" r="r" t="t"/>
              <a:pathLst>
                <a:path extrusionOk="0" h="5532" w="19082">
                  <a:moveTo>
                    <a:pt x="12448" y="1"/>
                  </a:moveTo>
                  <a:lnTo>
                    <a:pt x="1" y="2106"/>
                  </a:lnTo>
                  <a:lnTo>
                    <a:pt x="16826" y="5531"/>
                  </a:lnTo>
                  <a:lnTo>
                    <a:pt x="19082" y="4262"/>
                  </a:lnTo>
                  <a:lnTo>
                    <a:pt x="12448"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06"/>
            <p:cNvSpPr/>
            <p:nvPr/>
          </p:nvSpPr>
          <p:spPr>
            <a:xfrm>
              <a:off x="988700" y="2228775"/>
              <a:ext cx="2458700" cy="1404700"/>
            </a:xfrm>
            <a:custGeom>
              <a:rect b="b" l="l" r="r" t="t"/>
              <a:pathLst>
                <a:path extrusionOk="0" h="56188" w="98348">
                  <a:moveTo>
                    <a:pt x="83828" y="0"/>
                  </a:moveTo>
                  <a:cubicBezTo>
                    <a:pt x="77866" y="0"/>
                    <a:pt x="72048" y="4278"/>
                    <a:pt x="72048" y="4278"/>
                  </a:cubicBezTo>
                  <a:lnTo>
                    <a:pt x="6350" y="47954"/>
                  </a:lnTo>
                  <a:lnTo>
                    <a:pt x="1538" y="52281"/>
                  </a:lnTo>
                  <a:lnTo>
                    <a:pt x="385" y="54219"/>
                  </a:lnTo>
                  <a:cubicBezTo>
                    <a:pt x="0" y="54905"/>
                    <a:pt x="301" y="55757"/>
                    <a:pt x="1036" y="56041"/>
                  </a:cubicBezTo>
                  <a:cubicBezTo>
                    <a:pt x="1306" y="56134"/>
                    <a:pt x="1576" y="56187"/>
                    <a:pt x="1845" y="56187"/>
                  </a:cubicBezTo>
                  <a:cubicBezTo>
                    <a:pt x="1960" y="56187"/>
                    <a:pt x="2075" y="56178"/>
                    <a:pt x="2189" y="56158"/>
                  </a:cubicBezTo>
                  <a:lnTo>
                    <a:pt x="23743" y="53167"/>
                  </a:lnTo>
                  <a:cubicBezTo>
                    <a:pt x="26751" y="52749"/>
                    <a:pt x="29675" y="51897"/>
                    <a:pt x="32415" y="50610"/>
                  </a:cubicBezTo>
                  <a:lnTo>
                    <a:pt x="43977" y="45180"/>
                  </a:lnTo>
                  <a:cubicBezTo>
                    <a:pt x="43977" y="45180"/>
                    <a:pt x="52883" y="44261"/>
                    <a:pt x="62106" y="37628"/>
                  </a:cubicBezTo>
                  <a:cubicBezTo>
                    <a:pt x="70260" y="31780"/>
                    <a:pt x="69542" y="29240"/>
                    <a:pt x="69542" y="29240"/>
                  </a:cubicBezTo>
                  <a:cubicBezTo>
                    <a:pt x="69542" y="29240"/>
                    <a:pt x="91179" y="15239"/>
                    <a:pt x="94989" y="8672"/>
                  </a:cubicBezTo>
                  <a:cubicBezTo>
                    <a:pt x="98347" y="2857"/>
                    <a:pt x="90093" y="2089"/>
                    <a:pt x="90093" y="2089"/>
                  </a:cubicBezTo>
                  <a:cubicBezTo>
                    <a:pt x="88165" y="561"/>
                    <a:pt x="85987" y="0"/>
                    <a:pt x="83828" y="0"/>
                  </a:cubicBez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06"/>
            <p:cNvSpPr/>
            <p:nvPr/>
          </p:nvSpPr>
          <p:spPr>
            <a:xfrm>
              <a:off x="1360475" y="2478375"/>
              <a:ext cx="1416075" cy="918800"/>
            </a:xfrm>
            <a:custGeom>
              <a:rect b="b" l="l" r="r" t="t"/>
              <a:pathLst>
                <a:path extrusionOk="0" h="36752" w="56643">
                  <a:moveTo>
                    <a:pt x="56071" y="0"/>
                  </a:moveTo>
                  <a:cubicBezTo>
                    <a:pt x="55972" y="0"/>
                    <a:pt x="55866" y="30"/>
                    <a:pt x="55757" y="92"/>
                  </a:cubicBezTo>
                  <a:cubicBezTo>
                    <a:pt x="55389" y="325"/>
                    <a:pt x="55138" y="910"/>
                    <a:pt x="55188" y="1378"/>
                  </a:cubicBezTo>
                  <a:cubicBezTo>
                    <a:pt x="55248" y="1700"/>
                    <a:pt x="55452" y="1894"/>
                    <a:pt x="55698" y="1894"/>
                  </a:cubicBezTo>
                  <a:cubicBezTo>
                    <a:pt x="55797" y="1894"/>
                    <a:pt x="55902" y="1863"/>
                    <a:pt x="56007" y="1796"/>
                  </a:cubicBezTo>
                  <a:cubicBezTo>
                    <a:pt x="56375" y="1562"/>
                    <a:pt x="56642" y="977"/>
                    <a:pt x="56575" y="509"/>
                  </a:cubicBezTo>
                  <a:cubicBezTo>
                    <a:pt x="56516" y="186"/>
                    <a:pt x="56319" y="0"/>
                    <a:pt x="56071" y="0"/>
                  </a:cubicBezTo>
                  <a:close/>
                  <a:moveTo>
                    <a:pt x="51840" y="2686"/>
                  </a:moveTo>
                  <a:cubicBezTo>
                    <a:pt x="51734" y="2686"/>
                    <a:pt x="51617" y="2723"/>
                    <a:pt x="51496" y="2798"/>
                  </a:cubicBezTo>
                  <a:cubicBezTo>
                    <a:pt x="51128" y="3032"/>
                    <a:pt x="50878" y="3617"/>
                    <a:pt x="50928" y="4068"/>
                  </a:cubicBezTo>
                  <a:cubicBezTo>
                    <a:pt x="50987" y="4399"/>
                    <a:pt x="51187" y="4587"/>
                    <a:pt x="51430" y="4587"/>
                  </a:cubicBezTo>
                  <a:cubicBezTo>
                    <a:pt x="51531" y="4587"/>
                    <a:pt x="51639" y="4555"/>
                    <a:pt x="51747" y="4486"/>
                  </a:cubicBezTo>
                  <a:cubicBezTo>
                    <a:pt x="52114" y="4252"/>
                    <a:pt x="52381" y="3667"/>
                    <a:pt x="52315" y="3216"/>
                  </a:cubicBezTo>
                  <a:cubicBezTo>
                    <a:pt x="52268" y="2878"/>
                    <a:pt x="52083" y="2686"/>
                    <a:pt x="51840" y="2686"/>
                  </a:cubicBezTo>
                  <a:close/>
                  <a:moveTo>
                    <a:pt x="47596" y="5360"/>
                  </a:moveTo>
                  <a:cubicBezTo>
                    <a:pt x="47490" y="5360"/>
                    <a:pt x="47373" y="5396"/>
                    <a:pt x="47252" y="5472"/>
                  </a:cubicBezTo>
                  <a:cubicBezTo>
                    <a:pt x="46884" y="5706"/>
                    <a:pt x="46634" y="6290"/>
                    <a:pt x="46684" y="6742"/>
                  </a:cubicBezTo>
                  <a:cubicBezTo>
                    <a:pt x="46743" y="7072"/>
                    <a:pt x="46943" y="7261"/>
                    <a:pt x="47186" y="7261"/>
                  </a:cubicBezTo>
                  <a:cubicBezTo>
                    <a:pt x="47287" y="7261"/>
                    <a:pt x="47395" y="7228"/>
                    <a:pt x="47503" y="7159"/>
                  </a:cubicBezTo>
                  <a:cubicBezTo>
                    <a:pt x="47887" y="6925"/>
                    <a:pt x="48137" y="6341"/>
                    <a:pt x="48071" y="5889"/>
                  </a:cubicBezTo>
                  <a:cubicBezTo>
                    <a:pt x="48024" y="5551"/>
                    <a:pt x="47839" y="5360"/>
                    <a:pt x="47596" y="5360"/>
                  </a:cubicBezTo>
                  <a:close/>
                  <a:moveTo>
                    <a:pt x="43344" y="8044"/>
                  </a:moveTo>
                  <a:cubicBezTo>
                    <a:pt x="43242" y="8044"/>
                    <a:pt x="43133" y="8076"/>
                    <a:pt x="43025" y="8145"/>
                  </a:cubicBezTo>
                  <a:cubicBezTo>
                    <a:pt x="42640" y="8379"/>
                    <a:pt x="42390" y="8947"/>
                    <a:pt x="42457" y="9415"/>
                  </a:cubicBezTo>
                  <a:cubicBezTo>
                    <a:pt x="42516" y="9745"/>
                    <a:pt x="42708" y="9934"/>
                    <a:pt x="42951" y="9934"/>
                  </a:cubicBezTo>
                  <a:cubicBezTo>
                    <a:pt x="43052" y="9934"/>
                    <a:pt x="43162" y="9901"/>
                    <a:pt x="43275" y="9833"/>
                  </a:cubicBezTo>
                  <a:cubicBezTo>
                    <a:pt x="43643" y="9599"/>
                    <a:pt x="43894" y="9014"/>
                    <a:pt x="43827" y="8563"/>
                  </a:cubicBezTo>
                  <a:cubicBezTo>
                    <a:pt x="43791" y="8232"/>
                    <a:pt x="43589" y="8044"/>
                    <a:pt x="43344" y="8044"/>
                  </a:cubicBezTo>
                  <a:close/>
                  <a:moveTo>
                    <a:pt x="39110" y="10723"/>
                  </a:moveTo>
                  <a:cubicBezTo>
                    <a:pt x="39005" y="10723"/>
                    <a:pt x="38892" y="10759"/>
                    <a:pt x="38781" y="10835"/>
                  </a:cubicBezTo>
                  <a:cubicBezTo>
                    <a:pt x="38396" y="11069"/>
                    <a:pt x="38146" y="11654"/>
                    <a:pt x="38213" y="12105"/>
                  </a:cubicBezTo>
                  <a:cubicBezTo>
                    <a:pt x="38272" y="12435"/>
                    <a:pt x="38464" y="12624"/>
                    <a:pt x="38707" y="12624"/>
                  </a:cubicBezTo>
                  <a:cubicBezTo>
                    <a:pt x="38808" y="12624"/>
                    <a:pt x="38918" y="12591"/>
                    <a:pt x="39031" y="12523"/>
                  </a:cubicBezTo>
                  <a:cubicBezTo>
                    <a:pt x="39399" y="12305"/>
                    <a:pt x="39650" y="11721"/>
                    <a:pt x="39599" y="11253"/>
                  </a:cubicBezTo>
                  <a:cubicBezTo>
                    <a:pt x="39553" y="10915"/>
                    <a:pt x="39352" y="10723"/>
                    <a:pt x="39110" y="10723"/>
                  </a:cubicBezTo>
                  <a:close/>
                  <a:moveTo>
                    <a:pt x="34873" y="13397"/>
                  </a:moveTo>
                  <a:cubicBezTo>
                    <a:pt x="34768" y="13397"/>
                    <a:pt x="34653" y="13433"/>
                    <a:pt x="34537" y="13509"/>
                  </a:cubicBezTo>
                  <a:cubicBezTo>
                    <a:pt x="34169" y="13742"/>
                    <a:pt x="33918" y="14327"/>
                    <a:pt x="33969" y="14778"/>
                  </a:cubicBezTo>
                  <a:cubicBezTo>
                    <a:pt x="34016" y="15109"/>
                    <a:pt x="34221" y="15297"/>
                    <a:pt x="34467" y="15297"/>
                  </a:cubicBezTo>
                  <a:cubicBezTo>
                    <a:pt x="34570" y="15297"/>
                    <a:pt x="34679" y="15265"/>
                    <a:pt x="34787" y="15196"/>
                  </a:cubicBezTo>
                  <a:cubicBezTo>
                    <a:pt x="35155" y="14979"/>
                    <a:pt x="35406" y="14394"/>
                    <a:pt x="35355" y="13926"/>
                  </a:cubicBezTo>
                  <a:cubicBezTo>
                    <a:pt x="35309" y="13588"/>
                    <a:pt x="35116" y="13397"/>
                    <a:pt x="34873" y="13397"/>
                  </a:cubicBezTo>
                  <a:close/>
                  <a:moveTo>
                    <a:pt x="30612" y="16083"/>
                  </a:moveTo>
                  <a:cubicBezTo>
                    <a:pt x="30512" y="16083"/>
                    <a:pt x="30403" y="16115"/>
                    <a:pt x="30293" y="16182"/>
                  </a:cubicBezTo>
                  <a:cubicBezTo>
                    <a:pt x="29925" y="16416"/>
                    <a:pt x="29675" y="17001"/>
                    <a:pt x="29741" y="17452"/>
                  </a:cubicBezTo>
                  <a:cubicBezTo>
                    <a:pt x="29800" y="17782"/>
                    <a:pt x="29993" y="17971"/>
                    <a:pt x="30230" y="17971"/>
                  </a:cubicBezTo>
                  <a:cubicBezTo>
                    <a:pt x="30329" y="17971"/>
                    <a:pt x="30435" y="17938"/>
                    <a:pt x="30543" y="17869"/>
                  </a:cubicBezTo>
                  <a:cubicBezTo>
                    <a:pt x="30928" y="17652"/>
                    <a:pt x="31178" y="17067"/>
                    <a:pt x="31111" y="16600"/>
                  </a:cubicBezTo>
                  <a:cubicBezTo>
                    <a:pt x="31064" y="16278"/>
                    <a:pt x="30863" y="16083"/>
                    <a:pt x="30612" y="16083"/>
                  </a:cubicBezTo>
                  <a:close/>
                  <a:moveTo>
                    <a:pt x="26387" y="18763"/>
                  </a:moveTo>
                  <a:cubicBezTo>
                    <a:pt x="26284" y="18763"/>
                    <a:pt x="26174" y="18798"/>
                    <a:pt x="26065" y="18872"/>
                  </a:cubicBezTo>
                  <a:cubicBezTo>
                    <a:pt x="25681" y="19106"/>
                    <a:pt x="25431" y="19691"/>
                    <a:pt x="25497" y="20159"/>
                  </a:cubicBezTo>
                  <a:cubicBezTo>
                    <a:pt x="25557" y="20481"/>
                    <a:pt x="25754" y="20667"/>
                    <a:pt x="25996" y="20667"/>
                  </a:cubicBezTo>
                  <a:cubicBezTo>
                    <a:pt x="26092" y="20667"/>
                    <a:pt x="26195" y="20638"/>
                    <a:pt x="26299" y="20576"/>
                  </a:cubicBezTo>
                  <a:cubicBezTo>
                    <a:pt x="26684" y="20342"/>
                    <a:pt x="26934" y="19757"/>
                    <a:pt x="26867" y="19290"/>
                  </a:cubicBezTo>
                  <a:cubicBezTo>
                    <a:pt x="26832" y="18960"/>
                    <a:pt x="26631" y="18763"/>
                    <a:pt x="26387" y="18763"/>
                  </a:cubicBezTo>
                  <a:close/>
                  <a:moveTo>
                    <a:pt x="22143" y="21437"/>
                  </a:moveTo>
                  <a:cubicBezTo>
                    <a:pt x="22040" y="21437"/>
                    <a:pt x="21930" y="21471"/>
                    <a:pt x="21821" y="21545"/>
                  </a:cubicBezTo>
                  <a:cubicBezTo>
                    <a:pt x="21437" y="21779"/>
                    <a:pt x="21187" y="22364"/>
                    <a:pt x="21253" y="22832"/>
                  </a:cubicBezTo>
                  <a:cubicBezTo>
                    <a:pt x="21313" y="23155"/>
                    <a:pt x="21510" y="23341"/>
                    <a:pt x="21758" y="23341"/>
                  </a:cubicBezTo>
                  <a:cubicBezTo>
                    <a:pt x="21856" y="23341"/>
                    <a:pt x="21963" y="23311"/>
                    <a:pt x="22072" y="23250"/>
                  </a:cubicBezTo>
                  <a:cubicBezTo>
                    <a:pt x="22440" y="23016"/>
                    <a:pt x="22690" y="22431"/>
                    <a:pt x="22640" y="21963"/>
                  </a:cubicBezTo>
                  <a:cubicBezTo>
                    <a:pt x="22593" y="21633"/>
                    <a:pt x="22389" y="21437"/>
                    <a:pt x="22143" y="21437"/>
                  </a:cubicBezTo>
                  <a:close/>
                  <a:moveTo>
                    <a:pt x="17895" y="24128"/>
                  </a:moveTo>
                  <a:cubicBezTo>
                    <a:pt x="17795" y="24128"/>
                    <a:pt x="17687" y="24157"/>
                    <a:pt x="17577" y="24219"/>
                  </a:cubicBezTo>
                  <a:cubicBezTo>
                    <a:pt x="17210" y="24453"/>
                    <a:pt x="16959" y="25037"/>
                    <a:pt x="17009" y="25505"/>
                  </a:cubicBezTo>
                  <a:cubicBezTo>
                    <a:pt x="17069" y="25828"/>
                    <a:pt x="17274" y="26014"/>
                    <a:pt x="17521" y="26014"/>
                  </a:cubicBezTo>
                  <a:cubicBezTo>
                    <a:pt x="17619" y="26014"/>
                    <a:pt x="17724" y="25985"/>
                    <a:pt x="17828" y="25923"/>
                  </a:cubicBezTo>
                  <a:cubicBezTo>
                    <a:pt x="18212" y="25689"/>
                    <a:pt x="18463" y="25104"/>
                    <a:pt x="18396" y="24636"/>
                  </a:cubicBezTo>
                  <a:cubicBezTo>
                    <a:pt x="18348" y="24314"/>
                    <a:pt x="18147" y="24128"/>
                    <a:pt x="17895" y="24128"/>
                  </a:cubicBezTo>
                  <a:close/>
                  <a:moveTo>
                    <a:pt x="13670" y="26814"/>
                  </a:moveTo>
                  <a:cubicBezTo>
                    <a:pt x="13565" y="26814"/>
                    <a:pt x="13450" y="26850"/>
                    <a:pt x="13334" y="26925"/>
                  </a:cubicBezTo>
                  <a:cubicBezTo>
                    <a:pt x="12966" y="27143"/>
                    <a:pt x="12715" y="27727"/>
                    <a:pt x="12782" y="28195"/>
                  </a:cubicBezTo>
                  <a:cubicBezTo>
                    <a:pt x="12830" y="28517"/>
                    <a:pt x="13031" y="28711"/>
                    <a:pt x="13275" y="28711"/>
                  </a:cubicBezTo>
                  <a:cubicBezTo>
                    <a:pt x="13373" y="28711"/>
                    <a:pt x="13479" y="28680"/>
                    <a:pt x="13584" y="28613"/>
                  </a:cubicBezTo>
                  <a:cubicBezTo>
                    <a:pt x="13968" y="28379"/>
                    <a:pt x="14219" y="27794"/>
                    <a:pt x="14152" y="27343"/>
                  </a:cubicBezTo>
                  <a:cubicBezTo>
                    <a:pt x="14106" y="27005"/>
                    <a:pt x="13913" y="26814"/>
                    <a:pt x="13670" y="26814"/>
                  </a:cubicBezTo>
                  <a:close/>
                  <a:moveTo>
                    <a:pt x="9435" y="29487"/>
                  </a:moveTo>
                  <a:cubicBezTo>
                    <a:pt x="9330" y="29487"/>
                    <a:pt x="9217" y="29523"/>
                    <a:pt x="9106" y="29599"/>
                  </a:cubicBezTo>
                  <a:cubicBezTo>
                    <a:pt x="8722" y="29816"/>
                    <a:pt x="8471" y="30401"/>
                    <a:pt x="8538" y="30869"/>
                  </a:cubicBezTo>
                  <a:cubicBezTo>
                    <a:pt x="8598" y="31190"/>
                    <a:pt x="8793" y="31385"/>
                    <a:pt x="9040" y="31385"/>
                  </a:cubicBezTo>
                  <a:cubicBezTo>
                    <a:pt x="9139" y="31385"/>
                    <a:pt x="9247" y="31353"/>
                    <a:pt x="9357" y="31286"/>
                  </a:cubicBezTo>
                  <a:cubicBezTo>
                    <a:pt x="9724" y="31052"/>
                    <a:pt x="9975" y="30468"/>
                    <a:pt x="9908" y="30017"/>
                  </a:cubicBezTo>
                  <a:cubicBezTo>
                    <a:pt x="9873" y="29679"/>
                    <a:pt x="9676" y="29487"/>
                    <a:pt x="9435" y="29487"/>
                  </a:cubicBezTo>
                  <a:close/>
                  <a:moveTo>
                    <a:pt x="5176" y="32171"/>
                  </a:moveTo>
                  <a:cubicBezTo>
                    <a:pt x="5077" y="32171"/>
                    <a:pt x="4970" y="32203"/>
                    <a:pt x="4862" y="32272"/>
                  </a:cubicBezTo>
                  <a:cubicBezTo>
                    <a:pt x="4478" y="32489"/>
                    <a:pt x="4227" y="33074"/>
                    <a:pt x="4294" y="33542"/>
                  </a:cubicBezTo>
                  <a:cubicBezTo>
                    <a:pt x="4354" y="33864"/>
                    <a:pt x="4549" y="34058"/>
                    <a:pt x="4796" y="34058"/>
                  </a:cubicBezTo>
                  <a:cubicBezTo>
                    <a:pt x="4895" y="34058"/>
                    <a:pt x="5003" y="34027"/>
                    <a:pt x="5113" y="33960"/>
                  </a:cubicBezTo>
                  <a:cubicBezTo>
                    <a:pt x="5480" y="33726"/>
                    <a:pt x="5731" y="33141"/>
                    <a:pt x="5664" y="32690"/>
                  </a:cubicBezTo>
                  <a:cubicBezTo>
                    <a:pt x="5605" y="32360"/>
                    <a:pt x="5413" y="32171"/>
                    <a:pt x="5176" y="32171"/>
                  </a:cubicBezTo>
                  <a:close/>
                  <a:moveTo>
                    <a:pt x="944" y="34850"/>
                  </a:moveTo>
                  <a:cubicBezTo>
                    <a:pt x="841" y="34850"/>
                    <a:pt x="730" y="34886"/>
                    <a:pt x="618" y="34962"/>
                  </a:cubicBezTo>
                  <a:cubicBezTo>
                    <a:pt x="251" y="35196"/>
                    <a:pt x="0" y="35781"/>
                    <a:pt x="50" y="36232"/>
                  </a:cubicBezTo>
                  <a:cubicBezTo>
                    <a:pt x="109" y="36562"/>
                    <a:pt x="310" y="36751"/>
                    <a:pt x="552" y="36751"/>
                  </a:cubicBezTo>
                  <a:cubicBezTo>
                    <a:pt x="653" y="36751"/>
                    <a:pt x="761" y="36719"/>
                    <a:pt x="869" y="36650"/>
                  </a:cubicBezTo>
                  <a:cubicBezTo>
                    <a:pt x="1237" y="36416"/>
                    <a:pt x="1487" y="35831"/>
                    <a:pt x="1437" y="35380"/>
                  </a:cubicBezTo>
                  <a:cubicBezTo>
                    <a:pt x="1379" y="35042"/>
                    <a:pt x="1182" y="34850"/>
                    <a:pt x="944" y="3485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06"/>
            <p:cNvSpPr/>
            <p:nvPr/>
          </p:nvSpPr>
          <p:spPr>
            <a:xfrm>
              <a:off x="1199650" y="3120600"/>
              <a:ext cx="479125" cy="292400"/>
            </a:xfrm>
            <a:custGeom>
              <a:rect b="b" l="l" r="r" t="t"/>
              <a:pathLst>
                <a:path extrusionOk="0" h="11696" w="19165">
                  <a:moveTo>
                    <a:pt x="17494" y="0"/>
                  </a:moveTo>
                  <a:lnTo>
                    <a:pt x="0" y="11696"/>
                  </a:lnTo>
                  <a:lnTo>
                    <a:pt x="0" y="11696"/>
                  </a:lnTo>
                  <a:lnTo>
                    <a:pt x="19165" y="852"/>
                  </a:lnTo>
                  <a:lnTo>
                    <a:pt x="17494"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06"/>
            <p:cNvSpPr/>
            <p:nvPr/>
          </p:nvSpPr>
          <p:spPr>
            <a:xfrm>
              <a:off x="2205075" y="2278900"/>
              <a:ext cx="731450" cy="467450"/>
            </a:xfrm>
            <a:custGeom>
              <a:rect b="b" l="l" r="r" t="t"/>
              <a:pathLst>
                <a:path extrusionOk="0" h="18698" w="29258">
                  <a:moveTo>
                    <a:pt x="29258" y="0"/>
                  </a:moveTo>
                  <a:lnTo>
                    <a:pt x="1" y="18697"/>
                  </a:lnTo>
                  <a:lnTo>
                    <a:pt x="1" y="18697"/>
                  </a:lnTo>
                  <a:lnTo>
                    <a:pt x="27887" y="4679"/>
                  </a:lnTo>
                  <a:cubicBezTo>
                    <a:pt x="27887" y="4679"/>
                    <a:pt x="27369" y="2423"/>
                    <a:pt x="29258"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06"/>
            <p:cNvSpPr/>
            <p:nvPr/>
          </p:nvSpPr>
          <p:spPr>
            <a:xfrm>
              <a:off x="1684200" y="2898775"/>
              <a:ext cx="768600" cy="547225"/>
            </a:xfrm>
            <a:custGeom>
              <a:rect b="b" l="l" r="r" t="t"/>
              <a:pathLst>
                <a:path extrusionOk="0" h="21889" w="30744">
                  <a:moveTo>
                    <a:pt x="24127" y="1"/>
                  </a:moveTo>
                  <a:cubicBezTo>
                    <a:pt x="17828" y="2039"/>
                    <a:pt x="13217" y="5197"/>
                    <a:pt x="13217" y="5197"/>
                  </a:cubicBezTo>
                  <a:lnTo>
                    <a:pt x="8438" y="11312"/>
                  </a:lnTo>
                  <a:cubicBezTo>
                    <a:pt x="8438" y="11312"/>
                    <a:pt x="14069" y="14988"/>
                    <a:pt x="0" y="21889"/>
                  </a:cubicBezTo>
                  <a:cubicBezTo>
                    <a:pt x="5447" y="19583"/>
                    <a:pt x="16375" y="16425"/>
                    <a:pt x="16375" y="16425"/>
                  </a:cubicBezTo>
                  <a:lnTo>
                    <a:pt x="26149" y="13551"/>
                  </a:lnTo>
                  <a:lnTo>
                    <a:pt x="29023" y="10962"/>
                  </a:lnTo>
                  <a:cubicBezTo>
                    <a:pt x="29023" y="10962"/>
                    <a:pt x="30744" y="6567"/>
                    <a:pt x="24127" y="1"/>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06"/>
            <p:cNvSpPr/>
            <p:nvPr/>
          </p:nvSpPr>
          <p:spPr>
            <a:xfrm>
              <a:off x="1039425" y="2302700"/>
              <a:ext cx="2339450" cy="1329625"/>
            </a:xfrm>
            <a:custGeom>
              <a:rect b="b" l="l" r="r" t="t"/>
              <a:pathLst>
                <a:path extrusionOk="0" h="53185" w="93578">
                  <a:moveTo>
                    <a:pt x="88816" y="1"/>
                  </a:moveTo>
                  <a:cubicBezTo>
                    <a:pt x="89752" y="819"/>
                    <a:pt x="90387" y="2039"/>
                    <a:pt x="89501" y="3560"/>
                  </a:cubicBezTo>
                  <a:cubicBezTo>
                    <a:pt x="85708" y="10143"/>
                    <a:pt x="64321" y="23810"/>
                    <a:pt x="64321" y="23810"/>
                  </a:cubicBezTo>
                  <a:cubicBezTo>
                    <a:pt x="64321" y="23810"/>
                    <a:pt x="65023" y="26367"/>
                    <a:pt x="56886" y="32215"/>
                  </a:cubicBezTo>
                  <a:cubicBezTo>
                    <a:pt x="47646" y="38831"/>
                    <a:pt x="38757" y="39750"/>
                    <a:pt x="38757" y="39750"/>
                  </a:cubicBezTo>
                  <a:lnTo>
                    <a:pt x="28498" y="44328"/>
                  </a:lnTo>
                  <a:cubicBezTo>
                    <a:pt x="25758" y="45615"/>
                    <a:pt x="22667" y="46567"/>
                    <a:pt x="18506" y="47737"/>
                  </a:cubicBezTo>
                  <a:cubicBezTo>
                    <a:pt x="18506" y="47737"/>
                    <a:pt x="1" y="53185"/>
                    <a:pt x="155" y="53185"/>
                  </a:cubicBezTo>
                  <a:cubicBezTo>
                    <a:pt x="156" y="53185"/>
                    <a:pt x="158" y="53184"/>
                    <a:pt x="160" y="53184"/>
                  </a:cubicBezTo>
                  <a:lnTo>
                    <a:pt x="21647" y="49107"/>
                  </a:lnTo>
                  <a:cubicBezTo>
                    <a:pt x="24655" y="48689"/>
                    <a:pt x="27763" y="47754"/>
                    <a:pt x="29567" y="47019"/>
                  </a:cubicBezTo>
                  <a:lnTo>
                    <a:pt x="41932" y="42190"/>
                  </a:lnTo>
                  <a:cubicBezTo>
                    <a:pt x="41932" y="42190"/>
                    <a:pt x="50821" y="41271"/>
                    <a:pt x="60061" y="34654"/>
                  </a:cubicBezTo>
                  <a:cubicBezTo>
                    <a:pt x="68198" y="28806"/>
                    <a:pt x="66677" y="25531"/>
                    <a:pt x="66677" y="25531"/>
                  </a:cubicBezTo>
                  <a:cubicBezTo>
                    <a:pt x="66677" y="25531"/>
                    <a:pt x="87813" y="12265"/>
                    <a:pt x="91389" y="5531"/>
                  </a:cubicBezTo>
                  <a:cubicBezTo>
                    <a:pt x="93578" y="1421"/>
                    <a:pt x="90971" y="719"/>
                    <a:pt x="88816"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06"/>
            <p:cNvSpPr/>
            <p:nvPr/>
          </p:nvSpPr>
          <p:spPr>
            <a:xfrm>
              <a:off x="1110250" y="2887500"/>
              <a:ext cx="346725" cy="520925"/>
            </a:xfrm>
            <a:custGeom>
              <a:rect b="b" l="l" r="r" t="t"/>
              <a:pathLst>
                <a:path extrusionOk="0" h="20837" w="13869">
                  <a:moveTo>
                    <a:pt x="1" y="1"/>
                  </a:moveTo>
                  <a:lnTo>
                    <a:pt x="2423" y="20836"/>
                  </a:lnTo>
                  <a:lnTo>
                    <a:pt x="13869" y="13434"/>
                  </a:lnTo>
                  <a:lnTo>
                    <a:pt x="7520" y="2624"/>
                  </a:lnTo>
                  <a:lnTo>
                    <a:pt x="1"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06"/>
            <p:cNvSpPr/>
            <p:nvPr/>
          </p:nvSpPr>
          <p:spPr>
            <a:xfrm>
              <a:off x="460300" y="2598875"/>
              <a:ext cx="1826675" cy="299925"/>
            </a:xfrm>
            <a:custGeom>
              <a:rect b="b" l="l" r="r" t="t"/>
              <a:pathLst>
                <a:path extrusionOk="0" h="11997" w="73067">
                  <a:moveTo>
                    <a:pt x="0" y="0"/>
                  </a:moveTo>
                  <a:cubicBezTo>
                    <a:pt x="1" y="0"/>
                    <a:pt x="24395" y="7937"/>
                    <a:pt x="25013" y="8020"/>
                  </a:cubicBezTo>
                  <a:lnTo>
                    <a:pt x="73067" y="11997"/>
                  </a:lnTo>
                  <a:lnTo>
                    <a:pt x="73067" y="11997"/>
                  </a:lnTo>
                  <a:lnTo>
                    <a:pt x="71028" y="10125"/>
                  </a:lnTo>
                  <a:lnTo>
                    <a:pt x="0"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06"/>
            <p:cNvSpPr/>
            <p:nvPr/>
          </p:nvSpPr>
          <p:spPr>
            <a:xfrm>
              <a:off x="709250" y="2903800"/>
              <a:ext cx="480400" cy="311625"/>
            </a:xfrm>
            <a:custGeom>
              <a:rect b="b" l="l" r="r" t="t"/>
              <a:pathLst>
                <a:path extrusionOk="0" h="12465" w="19216">
                  <a:moveTo>
                    <a:pt x="15823" y="0"/>
                  </a:moveTo>
                  <a:cubicBezTo>
                    <a:pt x="13852" y="268"/>
                    <a:pt x="13818" y="2089"/>
                    <a:pt x="13818" y="2089"/>
                  </a:cubicBezTo>
                  <a:cubicBezTo>
                    <a:pt x="13818" y="2089"/>
                    <a:pt x="13241" y="1319"/>
                    <a:pt x="12702" y="1319"/>
                  </a:cubicBezTo>
                  <a:cubicBezTo>
                    <a:pt x="12567" y="1319"/>
                    <a:pt x="12435" y="1367"/>
                    <a:pt x="12315" y="1487"/>
                  </a:cubicBezTo>
                  <a:cubicBezTo>
                    <a:pt x="11713" y="2089"/>
                    <a:pt x="12114" y="3309"/>
                    <a:pt x="12114" y="3309"/>
                  </a:cubicBezTo>
                  <a:cubicBezTo>
                    <a:pt x="12114" y="3309"/>
                    <a:pt x="11795" y="3034"/>
                    <a:pt x="11285" y="3034"/>
                  </a:cubicBezTo>
                  <a:cubicBezTo>
                    <a:pt x="11030" y="3034"/>
                    <a:pt x="10727" y="3103"/>
                    <a:pt x="10393" y="3309"/>
                  </a:cubicBezTo>
                  <a:cubicBezTo>
                    <a:pt x="9391" y="3910"/>
                    <a:pt x="9691" y="5414"/>
                    <a:pt x="9691" y="5414"/>
                  </a:cubicBezTo>
                  <a:cubicBezTo>
                    <a:pt x="9691" y="5414"/>
                    <a:pt x="9620" y="5383"/>
                    <a:pt x="9488" y="5383"/>
                  </a:cubicBezTo>
                  <a:cubicBezTo>
                    <a:pt x="9269" y="5383"/>
                    <a:pt x="8882" y="5467"/>
                    <a:pt x="8371" y="5915"/>
                  </a:cubicBezTo>
                  <a:cubicBezTo>
                    <a:pt x="7553" y="6617"/>
                    <a:pt x="7553" y="7335"/>
                    <a:pt x="7553" y="7335"/>
                  </a:cubicBezTo>
                  <a:lnTo>
                    <a:pt x="0" y="12465"/>
                  </a:lnTo>
                  <a:lnTo>
                    <a:pt x="19215" y="1187"/>
                  </a:lnTo>
                  <a:lnTo>
                    <a:pt x="15823" y="0"/>
                  </a:ln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06"/>
            <p:cNvSpPr/>
            <p:nvPr/>
          </p:nvSpPr>
          <p:spPr>
            <a:xfrm>
              <a:off x="176650" y="2581275"/>
              <a:ext cx="2110750" cy="600325"/>
            </a:xfrm>
            <a:custGeom>
              <a:rect b="b" l="l" r="r" t="t"/>
              <a:pathLst>
                <a:path extrusionOk="0" h="24013" w="84430">
                  <a:moveTo>
                    <a:pt x="5790" y="1"/>
                  </a:moveTo>
                  <a:cubicBezTo>
                    <a:pt x="4348" y="1"/>
                    <a:pt x="2908" y="202"/>
                    <a:pt x="1521" y="604"/>
                  </a:cubicBezTo>
                  <a:lnTo>
                    <a:pt x="1" y="1038"/>
                  </a:lnTo>
                  <a:lnTo>
                    <a:pt x="68740" y="24012"/>
                  </a:lnTo>
                  <a:lnTo>
                    <a:pt x="84429" y="12718"/>
                  </a:lnTo>
                  <a:lnTo>
                    <a:pt x="8288" y="203"/>
                  </a:lnTo>
                  <a:cubicBezTo>
                    <a:pt x="7461" y="68"/>
                    <a:pt x="6625" y="1"/>
                    <a:pt x="5790"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06"/>
            <p:cNvSpPr/>
            <p:nvPr/>
          </p:nvSpPr>
          <p:spPr>
            <a:xfrm>
              <a:off x="1637400" y="2724175"/>
              <a:ext cx="389750" cy="360525"/>
            </a:xfrm>
            <a:custGeom>
              <a:rect b="b" l="l" r="r" t="t"/>
              <a:pathLst>
                <a:path extrusionOk="0" h="14421" w="15590">
                  <a:moveTo>
                    <a:pt x="12432" y="1"/>
                  </a:moveTo>
                  <a:cubicBezTo>
                    <a:pt x="12432" y="1"/>
                    <a:pt x="7503" y="1504"/>
                    <a:pt x="2006" y="6751"/>
                  </a:cubicBezTo>
                  <a:cubicBezTo>
                    <a:pt x="2006" y="6751"/>
                    <a:pt x="1" y="8255"/>
                    <a:pt x="820" y="11212"/>
                  </a:cubicBezTo>
                  <a:cubicBezTo>
                    <a:pt x="1638" y="14186"/>
                    <a:pt x="4312" y="14420"/>
                    <a:pt x="4312" y="14420"/>
                  </a:cubicBezTo>
                  <a:lnTo>
                    <a:pt x="9191" y="13551"/>
                  </a:lnTo>
                  <a:cubicBezTo>
                    <a:pt x="10494" y="13351"/>
                    <a:pt x="11747" y="12883"/>
                    <a:pt x="12866" y="12198"/>
                  </a:cubicBezTo>
                  <a:lnTo>
                    <a:pt x="15590" y="10527"/>
                  </a:lnTo>
                  <a:lnTo>
                    <a:pt x="14938" y="7519"/>
                  </a:lnTo>
                  <a:lnTo>
                    <a:pt x="14704" y="5013"/>
                  </a:lnTo>
                  <a:lnTo>
                    <a:pt x="12432" y="1"/>
                  </a:ln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06"/>
            <p:cNvSpPr/>
            <p:nvPr/>
          </p:nvSpPr>
          <p:spPr>
            <a:xfrm>
              <a:off x="1686700" y="2767625"/>
              <a:ext cx="177975" cy="135350"/>
            </a:xfrm>
            <a:custGeom>
              <a:rect b="b" l="l" r="r" t="t"/>
              <a:pathLst>
                <a:path extrusionOk="0" h="5414" w="7119">
                  <a:moveTo>
                    <a:pt x="7118" y="0"/>
                  </a:moveTo>
                  <a:lnTo>
                    <a:pt x="7118" y="0"/>
                  </a:lnTo>
                  <a:cubicBezTo>
                    <a:pt x="3610" y="2657"/>
                    <a:pt x="0" y="5414"/>
                    <a:pt x="0" y="5414"/>
                  </a:cubicBezTo>
                  <a:lnTo>
                    <a:pt x="6266" y="2156"/>
                  </a:lnTo>
                  <a:lnTo>
                    <a:pt x="7118"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06"/>
            <p:cNvSpPr/>
            <p:nvPr/>
          </p:nvSpPr>
          <p:spPr>
            <a:xfrm>
              <a:off x="1675850" y="2831950"/>
              <a:ext cx="312050" cy="252750"/>
            </a:xfrm>
            <a:custGeom>
              <a:rect b="b" l="l" r="r" t="t"/>
              <a:pathLst>
                <a:path extrusionOk="0" h="10110" w="12482">
                  <a:moveTo>
                    <a:pt x="7218" y="0"/>
                  </a:moveTo>
                  <a:cubicBezTo>
                    <a:pt x="5848" y="2841"/>
                    <a:pt x="6199" y="4896"/>
                    <a:pt x="6199" y="4896"/>
                  </a:cubicBezTo>
                  <a:lnTo>
                    <a:pt x="0" y="8371"/>
                  </a:lnTo>
                  <a:cubicBezTo>
                    <a:pt x="1036" y="9959"/>
                    <a:pt x="2774" y="10109"/>
                    <a:pt x="2774" y="10109"/>
                  </a:cubicBezTo>
                  <a:lnTo>
                    <a:pt x="7653" y="9240"/>
                  </a:lnTo>
                  <a:cubicBezTo>
                    <a:pt x="8956" y="9040"/>
                    <a:pt x="10209" y="8572"/>
                    <a:pt x="11328" y="7887"/>
                  </a:cubicBezTo>
                  <a:lnTo>
                    <a:pt x="12481" y="7185"/>
                  </a:lnTo>
                  <a:lnTo>
                    <a:pt x="12298" y="7185"/>
                  </a:lnTo>
                  <a:cubicBezTo>
                    <a:pt x="6567" y="6149"/>
                    <a:pt x="7218" y="1"/>
                    <a:pt x="7218" y="0"/>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06"/>
            <p:cNvSpPr/>
            <p:nvPr/>
          </p:nvSpPr>
          <p:spPr>
            <a:xfrm>
              <a:off x="1857950" y="2722450"/>
              <a:ext cx="232700" cy="276775"/>
            </a:xfrm>
            <a:custGeom>
              <a:rect b="b" l="l" r="r" t="t"/>
              <a:pathLst>
                <a:path extrusionOk="0" h="11071" w="9308">
                  <a:moveTo>
                    <a:pt x="4185" y="0"/>
                  </a:moveTo>
                  <a:cubicBezTo>
                    <a:pt x="3994" y="0"/>
                    <a:pt x="3802" y="17"/>
                    <a:pt x="3610" y="53"/>
                  </a:cubicBezTo>
                  <a:cubicBezTo>
                    <a:pt x="1354" y="487"/>
                    <a:pt x="1" y="3294"/>
                    <a:pt x="569" y="6319"/>
                  </a:cubicBezTo>
                  <a:cubicBezTo>
                    <a:pt x="1102" y="9077"/>
                    <a:pt x="3053" y="11071"/>
                    <a:pt x="5104" y="11071"/>
                  </a:cubicBezTo>
                  <a:cubicBezTo>
                    <a:pt x="5301" y="11071"/>
                    <a:pt x="5500" y="11052"/>
                    <a:pt x="5699" y="11014"/>
                  </a:cubicBezTo>
                  <a:cubicBezTo>
                    <a:pt x="7954" y="10596"/>
                    <a:pt x="9308" y="7789"/>
                    <a:pt x="8740" y="4765"/>
                  </a:cubicBezTo>
                  <a:cubicBezTo>
                    <a:pt x="8205" y="1998"/>
                    <a:pt x="6243" y="0"/>
                    <a:pt x="4185" y="0"/>
                  </a:cubicBez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06"/>
            <p:cNvSpPr/>
            <p:nvPr/>
          </p:nvSpPr>
          <p:spPr>
            <a:xfrm>
              <a:off x="1884700" y="2740525"/>
              <a:ext cx="200100" cy="237575"/>
            </a:xfrm>
            <a:custGeom>
              <a:rect b="b" l="l" r="r" t="t"/>
              <a:pathLst>
                <a:path extrusionOk="0" h="9503" w="8004">
                  <a:moveTo>
                    <a:pt x="3614" y="1"/>
                  </a:moveTo>
                  <a:cubicBezTo>
                    <a:pt x="3446" y="1"/>
                    <a:pt x="3277" y="16"/>
                    <a:pt x="3108" y="48"/>
                  </a:cubicBezTo>
                  <a:cubicBezTo>
                    <a:pt x="1170" y="416"/>
                    <a:pt x="0" y="2822"/>
                    <a:pt x="502" y="5412"/>
                  </a:cubicBezTo>
                  <a:cubicBezTo>
                    <a:pt x="944" y="7792"/>
                    <a:pt x="2626" y="9503"/>
                    <a:pt x="4390" y="9503"/>
                  </a:cubicBezTo>
                  <a:cubicBezTo>
                    <a:pt x="4558" y="9503"/>
                    <a:pt x="4727" y="9487"/>
                    <a:pt x="4896" y="9455"/>
                  </a:cubicBezTo>
                  <a:cubicBezTo>
                    <a:pt x="6834" y="9088"/>
                    <a:pt x="8004" y="6682"/>
                    <a:pt x="7519" y="4092"/>
                  </a:cubicBezTo>
                  <a:cubicBezTo>
                    <a:pt x="7062" y="1712"/>
                    <a:pt x="5378" y="1"/>
                    <a:pt x="3614"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06"/>
            <p:cNvSpPr/>
            <p:nvPr/>
          </p:nvSpPr>
          <p:spPr>
            <a:xfrm>
              <a:off x="2662900" y="3014500"/>
              <a:ext cx="389750" cy="360500"/>
            </a:xfrm>
            <a:custGeom>
              <a:rect b="b" l="l" r="r" t="t"/>
              <a:pathLst>
                <a:path extrusionOk="0" h="14420" w="15590">
                  <a:moveTo>
                    <a:pt x="12432" y="0"/>
                  </a:moveTo>
                  <a:cubicBezTo>
                    <a:pt x="12432" y="0"/>
                    <a:pt x="7503" y="1504"/>
                    <a:pt x="2005" y="6750"/>
                  </a:cubicBezTo>
                  <a:cubicBezTo>
                    <a:pt x="2005" y="6750"/>
                    <a:pt x="0" y="8254"/>
                    <a:pt x="819" y="11211"/>
                  </a:cubicBezTo>
                  <a:cubicBezTo>
                    <a:pt x="1638" y="14186"/>
                    <a:pt x="4311" y="14420"/>
                    <a:pt x="4311" y="14420"/>
                  </a:cubicBezTo>
                  <a:lnTo>
                    <a:pt x="9190" y="13551"/>
                  </a:lnTo>
                  <a:cubicBezTo>
                    <a:pt x="10493" y="13350"/>
                    <a:pt x="11747" y="12882"/>
                    <a:pt x="12866" y="12197"/>
                  </a:cubicBezTo>
                  <a:lnTo>
                    <a:pt x="15590" y="10526"/>
                  </a:lnTo>
                  <a:lnTo>
                    <a:pt x="14938" y="7519"/>
                  </a:lnTo>
                  <a:lnTo>
                    <a:pt x="14704" y="5013"/>
                  </a:lnTo>
                  <a:lnTo>
                    <a:pt x="12432" y="0"/>
                  </a:ln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06"/>
            <p:cNvSpPr/>
            <p:nvPr/>
          </p:nvSpPr>
          <p:spPr>
            <a:xfrm>
              <a:off x="2711775" y="3057925"/>
              <a:ext cx="177975" cy="135375"/>
            </a:xfrm>
            <a:custGeom>
              <a:rect b="b" l="l" r="r" t="t"/>
              <a:pathLst>
                <a:path extrusionOk="0" h="5415" w="7119">
                  <a:moveTo>
                    <a:pt x="7118" y="1"/>
                  </a:moveTo>
                  <a:lnTo>
                    <a:pt x="7118" y="1"/>
                  </a:lnTo>
                  <a:cubicBezTo>
                    <a:pt x="3609" y="2657"/>
                    <a:pt x="0" y="5414"/>
                    <a:pt x="0" y="5414"/>
                  </a:cubicBezTo>
                  <a:lnTo>
                    <a:pt x="6266" y="2156"/>
                  </a:lnTo>
                  <a:lnTo>
                    <a:pt x="7118"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06"/>
            <p:cNvSpPr/>
            <p:nvPr/>
          </p:nvSpPr>
          <p:spPr>
            <a:xfrm>
              <a:off x="2700500" y="3122250"/>
              <a:ext cx="312475" cy="252750"/>
            </a:xfrm>
            <a:custGeom>
              <a:rect b="b" l="l" r="r" t="t"/>
              <a:pathLst>
                <a:path extrusionOk="0" h="10110" w="12499">
                  <a:moveTo>
                    <a:pt x="7235" y="1"/>
                  </a:moveTo>
                  <a:lnTo>
                    <a:pt x="7235" y="1"/>
                  </a:lnTo>
                  <a:cubicBezTo>
                    <a:pt x="5848" y="2841"/>
                    <a:pt x="6216" y="4896"/>
                    <a:pt x="6216" y="4896"/>
                  </a:cubicBezTo>
                  <a:lnTo>
                    <a:pt x="0" y="8372"/>
                  </a:lnTo>
                  <a:cubicBezTo>
                    <a:pt x="1053" y="9959"/>
                    <a:pt x="2791" y="10110"/>
                    <a:pt x="2791" y="10110"/>
                  </a:cubicBezTo>
                  <a:lnTo>
                    <a:pt x="7669" y="9241"/>
                  </a:lnTo>
                  <a:cubicBezTo>
                    <a:pt x="8973" y="9040"/>
                    <a:pt x="10226" y="8572"/>
                    <a:pt x="11345" y="7887"/>
                  </a:cubicBezTo>
                  <a:lnTo>
                    <a:pt x="12498" y="7186"/>
                  </a:lnTo>
                  <a:lnTo>
                    <a:pt x="12314" y="7186"/>
                  </a:lnTo>
                  <a:cubicBezTo>
                    <a:pt x="6584" y="6150"/>
                    <a:pt x="7235" y="2"/>
                    <a:pt x="7235" y="1"/>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06"/>
            <p:cNvSpPr/>
            <p:nvPr/>
          </p:nvSpPr>
          <p:spPr>
            <a:xfrm>
              <a:off x="2883025" y="3013075"/>
              <a:ext cx="232700" cy="276450"/>
            </a:xfrm>
            <a:custGeom>
              <a:rect b="b" l="l" r="r" t="t"/>
              <a:pathLst>
                <a:path extrusionOk="0" h="11058" w="9308">
                  <a:moveTo>
                    <a:pt x="4205" y="0"/>
                  </a:moveTo>
                  <a:cubicBezTo>
                    <a:pt x="4007" y="0"/>
                    <a:pt x="3808" y="19"/>
                    <a:pt x="3610" y="57"/>
                  </a:cubicBezTo>
                  <a:cubicBezTo>
                    <a:pt x="1354" y="475"/>
                    <a:pt x="1" y="3282"/>
                    <a:pt x="569" y="6306"/>
                  </a:cubicBezTo>
                  <a:cubicBezTo>
                    <a:pt x="1087" y="9064"/>
                    <a:pt x="3050" y="11058"/>
                    <a:pt x="5103" y="11058"/>
                  </a:cubicBezTo>
                  <a:cubicBezTo>
                    <a:pt x="5301" y="11058"/>
                    <a:pt x="5500" y="11039"/>
                    <a:pt x="5698" y="11001"/>
                  </a:cubicBezTo>
                  <a:cubicBezTo>
                    <a:pt x="7954" y="10583"/>
                    <a:pt x="9308" y="7776"/>
                    <a:pt x="8739" y="4752"/>
                  </a:cubicBezTo>
                  <a:cubicBezTo>
                    <a:pt x="8206" y="1994"/>
                    <a:pt x="6255" y="0"/>
                    <a:pt x="4205" y="0"/>
                  </a:cubicBez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06"/>
            <p:cNvSpPr/>
            <p:nvPr/>
          </p:nvSpPr>
          <p:spPr>
            <a:xfrm>
              <a:off x="2909775" y="3030425"/>
              <a:ext cx="200100" cy="237575"/>
            </a:xfrm>
            <a:custGeom>
              <a:rect b="b" l="l" r="r" t="t"/>
              <a:pathLst>
                <a:path extrusionOk="0" h="9503" w="8004">
                  <a:moveTo>
                    <a:pt x="3614" y="1"/>
                  </a:moveTo>
                  <a:cubicBezTo>
                    <a:pt x="3446" y="1"/>
                    <a:pt x="3277" y="16"/>
                    <a:pt x="3108" y="48"/>
                  </a:cubicBezTo>
                  <a:cubicBezTo>
                    <a:pt x="1170" y="416"/>
                    <a:pt x="0" y="2822"/>
                    <a:pt x="485" y="5412"/>
                  </a:cubicBezTo>
                  <a:cubicBezTo>
                    <a:pt x="942" y="7791"/>
                    <a:pt x="2626" y="9503"/>
                    <a:pt x="4390" y="9503"/>
                  </a:cubicBezTo>
                  <a:cubicBezTo>
                    <a:pt x="4558" y="9503"/>
                    <a:pt x="4727" y="9487"/>
                    <a:pt x="4896" y="9455"/>
                  </a:cubicBezTo>
                  <a:cubicBezTo>
                    <a:pt x="6834" y="9087"/>
                    <a:pt x="8004" y="6681"/>
                    <a:pt x="7502" y="4075"/>
                  </a:cubicBezTo>
                  <a:cubicBezTo>
                    <a:pt x="7060" y="1710"/>
                    <a:pt x="5378" y="1"/>
                    <a:pt x="3614"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06"/>
            <p:cNvSpPr/>
            <p:nvPr/>
          </p:nvSpPr>
          <p:spPr>
            <a:xfrm>
              <a:off x="484100" y="3354925"/>
              <a:ext cx="718500" cy="198850"/>
            </a:xfrm>
            <a:custGeom>
              <a:rect b="b" l="l" r="r" t="t"/>
              <a:pathLst>
                <a:path extrusionOk="0" h="7954" w="28740">
                  <a:moveTo>
                    <a:pt x="4345" y="1"/>
                  </a:moveTo>
                  <a:lnTo>
                    <a:pt x="0" y="1554"/>
                  </a:lnTo>
                  <a:lnTo>
                    <a:pt x="22724" y="7954"/>
                  </a:lnTo>
                  <a:cubicBezTo>
                    <a:pt x="26400" y="6667"/>
                    <a:pt x="28739" y="3810"/>
                    <a:pt x="28739" y="3810"/>
                  </a:cubicBezTo>
                  <a:lnTo>
                    <a:pt x="27820" y="2908"/>
                  </a:lnTo>
                  <a:lnTo>
                    <a:pt x="4345"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06"/>
            <p:cNvSpPr/>
            <p:nvPr/>
          </p:nvSpPr>
          <p:spPr>
            <a:xfrm>
              <a:off x="484100" y="3354925"/>
              <a:ext cx="718500" cy="198850"/>
            </a:xfrm>
            <a:custGeom>
              <a:rect b="b" l="l" r="r" t="t"/>
              <a:pathLst>
                <a:path extrusionOk="0" h="7954" w="28740">
                  <a:moveTo>
                    <a:pt x="4345" y="1"/>
                  </a:moveTo>
                  <a:lnTo>
                    <a:pt x="0" y="1554"/>
                  </a:lnTo>
                  <a:lnTo>
                    <a:pt x="22724" y="7954"/>
                  </a:lnTo>
                  <a:cubicBezTo>
                    <a:pt x="26400" y="6667"/>
                    <a:pt x="28739" y="3810"/>
                    <a:pt x="28739" y="3810"/>
                  </a:cubicBezTo>
                  <a:lnTo>
                    <a:pt x="4345"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06"/>
            <p:cNvSpPr/>
            <p:nvPr/>
          </p:nvSpPr>
          <p:spPr>
            <a:xfrm>
              <a:off x="748925" y="3016575"/>
              <a:ext cx="817500" cy="530950"/>
            </a:xfrm>
            <a:custGeom>
              <a:rect b="b" l="l" r="r" t="t"/>
              <a:pathLst>
                <a:path extrusionOk="0" h="21238" w="32700">
                  <a:moveTo>
                    <a:pt x="26918" y="1"/>
                  </a:moveTo>
                  <a:cubicBezTo>
                    <a:pt x="23543" y="452"/>
                    <a:pt x="23510" y="3543"/>
                    <a:pt x="23510" y="3543"/>
                  </a:cubicBezTo>
                  <a:cubicBezTo>
                    <a:pt x="23510" y="3543"/>
                    <a:pt x="22526" y="2238"/>
                    <a:pt x="21611" y="2238"/>
                  </a:cubicBezTo>
                  <a:cubicBezTo>
                    <a:pt x="21382" y="2238"/>
                    <a:pt x="21157" y="2320"/>
                    <a:pt x="20953" y="2524"/>
                  </a:cubicBezTo>
                  <a:cubicBezTo>
                    <a:pt x="19917" y="3560"/>
                    <a:pt x="20619" y="5615"/>
                    <a:pt x="20619" y="5615"/>
                  </a:cubicBezTo>
                  <a:cubicBezTo>
                    <a:pt x="20619" y="5615"/>
                    <a:pt x="20084" y="5154"/>
                    <a:pt x="19218" y="5154"/>
                  </a:cubicBezTo>
                  <a:cubicBezTo>
                    <a:pt x="18785" y="5154"/>
                    <a:pt x="18269" y="5269"/>
                    <a:pt x="17695" y="5615"/>
                  </a:cubicBezTo>
                  <a:cubicBezTo>
                    <a:pt x="15957" y="6667"/>
                    <a:pt x="16475" y="9240"/>
                    <a:pt x="16475" y="9240"/>
                  </a:cubicBezTo>
                  <a:cubicBezTo>
                    <a:pt x="16475" y="9240"/>
                    <a:pt x="16355" y="9188"/>
                    <a:pt x="16131" y="9188"/>
                  </a:cubicBezTo>
                  <a:cubicBezTo>
                    <a:pt x="15759" y="9188"/>
                    <a:pt x="15102" y="9332"/>
                    <a:pt x="14236" y="10093"/>
                  </a:cubicBezTo>
                  <a:cubicBezTo>
                    <a:pt x="12866" y="11279"/>
                    <a:pt x="12866" y="12499"/>
                    <a:pt x="12866" y="12499"/>
                  </a:cubicBezTo>
                  <a:lnTo>
                    <a:pt x="1" y="21237"/>
                  </a:lnTo>
                  <a:lnTo>
                    <a:pt x="32699" y="2022"/>
                  </a:lnTo>
                  <a:lnTo>
                    <a:pt x="26918" y="1"/>
                  </a:ln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06"/>
            <p:cNvSpPr/>
            <p:nvPr/>
          </p:nvSpPr>
          <p:spPr>
            <a:xfrm>
              <a:off x="3009600" y="2231700"/>
              <a:ext cx="231450" cy="129925"/>
            </a:xfrm>
            <a:custGeom>
              <a:rect b="b" l="l" r="r" t="t"/>
              <a:pathLst>
                <a:path extrusionOk="0" h="5197" w="9258">
                  <a:moveTo>
                    <a:pt x="4712" y="0"/>
                  </a:moveTo>
                  <a:cubicBezTo>
                    <a:pt x="3710" y="134"/>
                    <a:pt x="2925" y="351"/>
                    <a:pt x="2123" y="869"/>
                  </a:cubicBezTo>
                  <a:cubicBezTo>
                    <a:pt x="903" y="1604"/>
                    <a:pt x="1" y="2740"/>
                    <a:pt x="1" y="4161"/>
                  </a:cubicBezTo>
                  <a:lnTo>
                    <a:pt x="1" y="5197"/>
                  </a:lnTo>
                  <a:cubicBezTo>
                    <a:pt x="4987" y="2329"/>
                    <a:pt x="7468" y="1868"/>
                    <a:pt x="8548" y="1868"/>
                  </a:cubicBezTo>
                  <a:cubicBezTo>
                    <a:pt x="9060" y="1868"/>
                    <a:pt x="9257" y="1972"/>
                    <a:pt x="9257" y="1972"/>
                  </a:cubicBezTo>
                  <a:cubicBezTo>
                    <a:pt x="7837" y="836"/>
                    <a:pt x="6300" y="234"/>
                    <a:pt x="4712"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7" name="Google Shape;1427;p106"/>
          <p:cNvSpPr txBox="1"/>
          <p:nvPr>
            <p:ph idx="2" type="subTitle"/>
          </p:nvPr>
        </p:nvSpPr>
        <p:spPr>
          <a:xfrm>
            <a:off x="832375" y="1992200"/>
            <a:ext cx="7977000" cy="33723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chemeClr val="dk2"/>
              </a:buClr>
              <a:buSzPts val="2200"/>
              <a:buAutoNum type="arabicPeriod"/>
            </a:pPr>
            <a:r>
              <a:rPr b="1" lang="en" sz="2200"/>
              <a:t>Ingesting data from a new data source</a:t>
            </a:r>
            <a:endParaRPr b="1" sz="2200"/>
          </a:p>
          <a:p>
            <a:pPr indent="-368300" lvl="0" marL="457200" rtl="0" algn="l">
              <a:spcBef>
                <a:spcPts val="1000"/>
              </a:spcBef>
              <a:spcAft>
                <a:spcPts val="0"/>
              </a:spcAft>
              <a:buClr>
                <a:schemeClr val="dk2"/>
              </a:buClr>
              <a:buSzPts val="2200"/>
              <a:buAutoNum type="arabicPeriod"/>
            </a:pPr>
            <a:r>
              <a:rPr b="1" lang="en" sz="2200"/>
              <a:t>Performing EDA on new datasets</a:t>
            </a:r>
            <a:endParaRPr b="1" sz="2200"/>
          </a:p>
          <a:p>
            <a:pPr indent="-368300" lvl="0" marL="457200" rtl="0" algn="l">
              <a:spcBef>
                <a:spcPts val="1000"/>
              </a:spcBef>
              <a:spcAft>
                <a:spcPts val="0"/>
              </a:spcAft>
              <a:buClr>
                <a:schemeClr val="dk2"/>
              </a:buClr>
              <a:buSzPts val="2200"/>
              <a:buAutoNum type="arabicPeriod"/>
            </a:pPr>
            <a:r>
              <a:rPr b="1" lang="en" sz="2200"/>
              <a:t>Optimizing for joining the big datasets</a:t>
            </a:r>
            <a:endParaRPr b="1" sz="2200"/>
          </a:p>
          <a:p>
            <a:pPr indent="-368300" lvl="0" marL="457200" rtl="0" algn="l">
              <a:spcBef>
                <a:spcPts val="1000"/>
              </a:spcBef>
              <a:spcAft>
                <a:spcPts val="0"/>
              </a:spcAft>
              <a:buClr>
                <a:schemeClr val="dk2"/>
              </a:buClr>
              <a:buSzPts val="2200"/>
              <a:buAutoNum type="arabicPeriod"/>
            </a:pPr>
            <a:r>
              <a:rPr b="1" lang="en" sz="2200"/>
              <a:t>Data leakage issues with hourly weather aggregation</a:t>
            </a:r>
            <a:endParaRPr b="1" sz="2200"/>
          </a:p>
          <a:p>
            <a:pPr indent="-368300" lvl="0" marL="457200" rtl="0" algn="l">
              <a:spcBef>
                <a:spcPts val="1000"/>
              </a:spcBef>
              <a:spcAft>
                <a:spcPts val="1000"/>
              </a:spcAft>
              <a:buClr>
                <a:schemeClr val="dk2"/>
              </a:buClr>
              <a:buSzPts val="2200"/>
              <a:buAutoNum type="arabicPeriod"/>
            </a:pPr>
            <a:r>
              <a:rPr b="1" lang="en" sz="2200"/>
              <a:t>Handling time zones, time representation in data</a:t>
            </a:r>
            <a:endParaRPr b="1" sz="2200"/>
          </a:p>
        </p:txBody>
      </p:sp>
      <p:sp>
        <p:nvSpPr>
          <p:cNvPr id="1428" name="Google Shape;1428;p106"/>
          <p:cNvSpPr txBox="1"/>
          <p:nvPr>
            <p:ph type="title"/>
          </p:nvPr>
        </p:nvSpPr>
        <p:spPr>
          <a:xfrm>
            <a:off x="3352901" y="650100"/>
            <a:ext cx="48267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CHALLENGES</a:t>
            </a:r>
            <a:endParaRPr/>
          </a:p>
        </p:txBody>
      </p:sp>
      <p:sp>
        <p:nvSpPr>
          <p:cNvPr id="1429" name="Google Shape;1429;p10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107"/>
          <p:cNvSpPr txBox="1"/>
          <p:nvPr>
            <p:ph idx="1" type="subTitle"/>
          </p:nvPr>
        </p:nvSpPr>
        <p:spPr>
          <a:xfrm>
            <a:off x="582325" y="1694050"/>
            <a:ext cx="7863300" cy="2049900"/>
          </a:xfrm>
          <a:prstGeom prst="rect">
            <a:avLst/>
          </a:prstGeom>
        </p:spPr>
        <p:txBody>
          <a:bodyPr anchorCtr="0" anchor="ctr" bIns="91425" lIns="91425" spcFirstLastPara="1" rIns="91425" wrap="square" tIns="91425">
            <a:noAutofit/>
          </a:bodyPr>
          <a:lstStyle/>
          <a:p>
            <a:pPr indent="-330200" lvl="0" marL="457200" rtl="0" algn="l">
              <a:lnSpc>
                <a:spcPct val="115000"/>
              </a:lnSpc>
              <a:spcBef>
                <a:spcPts val="0"/>
              </a:spcBef>
              <a:spcAft>
                <a:spcPts val="0"/>
              </a:spcAft>
              <a:buClr>
                <a:schemeClr val="dk2"/>
              </a:buClr>
              <a:buSzPts val="1600"/>
              <a:buChar char="●"/>
            </a:pPr>
            <a:r>
              <a:rPr lang="en" sz="1600"/>
              <a:t>Test different model types</a:t>
            </a:r>
            <a:endParaRPr sz="1600"/>
          </a:p>
          <a:p>
            <a:pPr indent="-330200" lvl="0" marL="457200" rtl="0" algn="l">
              <a:lnSpc>
                <a:spcPct val="115000"/>
              </a:lnSpc>
              <a:spcBef>
                <a:spcPts val="0"/>
              </a:spcBef>
              <a:spcAft>
                <a:spcPts val="0"/>
              </a:spcAft>
              <a:buClr>
                <a:schemeClr val="dk2"/>
              </a:buClr>
              <a:buSzPts val="1600"/>
              <a:buChar char="●"/>
            </a:pPr>
            <a:r>
              <a:rPr lang="en" sz="1600"/>
              <a:t>Conduct additional feature engineering and implement dimensionality reduction</a:t>
            </a:r>
            <a:endParaRPr sz="1600"/>
          </a:p>
          <a:p>
            <a:pPr indent="-330200" lvl="0" marL="457200" rtl="0" algn="l">
              <a:lnSpc>
                <a:spcPct val="115000"/>
              </a:lnSpc>
              <a:spcBef>
                <a:spcPts val="0"/>
              </a:spcBef>
              <a:spcAft>
                <a:spcPts val="0"/>
              </a:spcAft>
              <a:buClr>
                <a:schemeClr val="dk2"/>
              </a:buClr>
              <a:buSzPts val="1600"/>
              <a:buChar char="●"/>
            </a:pPr>
            <a:r>
              <a:rPr lang="en" sz="1600"/>
              <a:t>Explore alternate standardization methods</a:t>
            </a:r>
            <a:endParaRPr sz="1600"/>
          </a:p>
          <a:p>
            <a:pPr indent="-330200" lvl="0" marL="457200" rtl="0" algn="l">
              <a:lnSpc>
                <a:spcPct val="115000"/>
              </a:lnSpc>
              <a:spcBef>
                <a:spcPts val="0"/>
              </a:spcBef>
              <a:spcAft>
                <a:spcPts val="0"/>
              </a:spcAft>
              <a:buClr>
                <a:schemeClr val="dk2"/>
              </a:buClr>
              <a:buSzPts val="1600"/>
              <a:buChar char="●"/>
            </a:pPr>
            <a:r>
              <a:rPr lang="en" sz="1600"/>
              <a:t>Currently dropping null values rather than imputing data</a:t>
            </a:r>
            <a:endParaRPr sz="1600"/>
          </a:p>
          <a:p>
            <a:pPr indent="-330200" lvl="0" marL="457200" rtl="0" algn="l">
              <a:lnSpc>
                <a:spcPct val="115000"/>
              </a:lnSpc>
              <a:spcBef>
                <a:spcPts val="0"/>
              </a:spcBef>
              <a:spcAft>
                <a:spcPts val="0"/>
              </a:spcAft>
              <a:buClr>
                <a:schemeClr val="dk2"/>
              </a:buClr>
              <a:buSzPts val="1600"/>
              <a:buChar char="●"/>
            </a:pPr>
            <a:r>
              <a:rPr lang="en" sz="1600"/>
              <a:t>Outliers remain untouched in dataset</a:t>
            </a:r>
            <a:endParaRPr sz="1600"/>
          </a:p>
        </p:txBody>
      </p:sp>
      <p:sp>
        <p:nvSpPr>
          <p:cNvPr id="1435" name="Google Shape;1435;p107"/>
          <p:cNvSpPr txBox="1"/>
          <p:nvPr>
            <p:ph idx="15" type="title"/>
          </p:nvPr>
        </p:nvSpPr>
        <p:spPr>
          <a:xfrm>
            <a:off x="582319" y="248395"/>
            <a:ext cx="7704000" cy="12930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LIMITATIONS (to overcome) </a:t>
            </a:r>
            <a:endParaRPr/>
          </a:p>
          <a:p>
            <a:pPr indent="0" lvl="0" marL="0" rtl="0" algn="l">
              <a:spcBef>
                <a:spcPts val="0"/>
              </a:spcBef>
              <a:spcAft>
                <a:spcPts val="0"/>
              </a:spcAft>
              <a:buNone/>
            </a:pPr>
            <a:r>
              <a:rPr lang="en"/>
              <a:t>&amp; FUTURE WORK</a:t>
            </a:r>
            <a:endParaRPr/>
          </a:p>
        </p:txBody>
      </p:sp>
      <p:sp>
        <p:nvSpPr>
          <p:cNvPr id="1436" name="Google Shape;1436;p10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sp>
        <p:nvSpPr>
          <p:cNvPr id="1441" name="Google Shape;1441;p108"/>
          <p:cNvSpPr txBox="1"/>
          <p:nvPr>
            <p:ph type="ctrTitle"/>
          </p:nvPr>
        </p:nvSpPr>
        <p:spPr>
          <a:xfrm>
            <a:off x="715050" y="2091888"/>
            <a:ext cx="7713900" cy="95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Black"/>
                <a:ea typeface="Lato Black"/>
                <a:cs typeface="Lato Black"/>
                <a:sym typeface="Lato Black"/>
              </a:rPr>
              <a:t>THANK YOU</a:t>
            </a:r>
            <a:endParaRPr>
              <a:latin typeface="Lato Black"/>
              <a:ea typeface="Lato Black"/>
              <a:cs typeface="Lato Black"/>
              <a:sym typeface="Lato Black"/>
            </a:endParaRPr>
          </a:p>
        </p:txBody>
      </p:sp>
      <p:grpSp>
        <p:nvGrpSpPr>
          <p:cNvPr id="1442" name="Google Shape;1442;p108"/>
          <p:cNvGrpSpPr/>
          <p:nvPr/>
        </p:nvGrpSpPr>
        <p:grpSpPr>
          <a:xfrm>
            <a:off x="2189833" y="71692"/>
            <a:ext cx="4463752" cy="1719654"/>
            <a:chOff x="1729186" y="1750763"/>
            <a:chExt cx="5237916" cy="2018137"/>
          </a:xfrm>
        </p:grpSpPr>
        <p:sp>
          <p:nvSpPr>
            <p:cNvPr id="1443" name="Google Shape;1443;p108"/>
            <p:cNvSpPr/>
            <p:nvPr/>
          </p:nvSpPr>
          <p:spPr>
            <a:xfrm rot="1513952">
              <a:off x="6882729" y="2494802"/>
              <a:ext cx="54326" cy="153128"/>
            </a:xfrm>
            <a:custGeom>
              <a:rect b="b" l="l" r="r" t="t"/>
              <a:pathLst>
                <a:path extrusionOk="0" h="6125" w="2173">
                  <a:moveTo>
                    <a:pt x="1932" y="1"/>
                  </a:moveTo>
                  <a:cubicBezTo>
                    <a:pt x="1727" y="1"/>
                    <a:pt x="1420" y="208"/>
                    <a:pt x="1420" y="208"/>
                  </a:cubicBezTo>
                  <a:lnTo>
                    <a:pt x="0" y="5972"/>
                  </a:lnTo>
                  <a:cubicBezTo>
                    <a:pt x="149" y="6083"/>
                    <a:pt x="316" y="6124"/>
                    <a:pt x="481" y="6124"/>
                  </a:cubicBezTo>
                  <a:cubicBezTo>
                    <a:pt x="964" y="6124"/>
                    <a:pt x="1437" y="5772"/>
                    <a:pt x="1437" y="5772"/>
                  </a:cubicBezTo>
                  <a:cubicBezTo>
                    <a:pt x="1437" y="5772"/>
                    <a:pt x="2172" y="492"/>
                    <a:pt x="2106" y="141"/>
                  </a:cubicBezTo>
                  <a:cubicBezTo>
                    <a:pt x="2086" y="37"/>
                    <a:pt x="2018" y="1"/>
                    <a:pt x="19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08"/>
            <p:cNvSpPr/>
            <p:nvPr/>
          </p:nvSpPr>
          <p:spPr>
            <a:xfrm rot="1513952">
              <a:off x="5214370" y="2770855"/>
              <a:ext cx="139552" cy="113652"/>
            </a:xfrm>
            <a:custGeom>
              <a:rect b="b" l="l" r="r" t="t"/>
              <a:pathLst>
                <a:path extrusionOk="0" h="4546" w="5582">
                  <a:moveTo>
                    <a:pt x="2858" y="0"/>
                  </a:moveTo>
                  <a:cubicBezTo>
                    <a:pt x="2708" y="0"/>
                    <a:pt x="1" y="1254"/>
                    <a:pt x="936" y="2356"/>
                  </a:cubicBezTo>
                  <a:lnTo>
                    <a:pt x="2791" y="4545"/>
                  </a:lnTo>
                  <a:cubicBezTo>
                    <a:pt x="2791" y="4545"/>
                    <a:pt x="5581" y="3660"/>
                    <a:pt x="5581" y="3392"/>
                  </a:cubicBezTo>
                  <a:cubicBezTo>
                    <a:pt x="5581" y="3125"/>
                    <a:pt x="3944" y="1855"/>
                    <a:pt x="3693" y="1838"/>
                  </a:cubicBezTo>
                  <a:cubicBezTo>
                    <a:pt x="3443" y="1822"/>
                    <a:pt x="3276" y="1304"/>
                    <a:pt x="3276" y="1304"/>
                  </a:cubicBezTo>
                  <a:cubicBezTo>
                    <a:pt x="3276" y="1304"/>
                    <a:pt x="2992" y="0"/>
                    <a:pt x="28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08"/>
            <p:cNvSpPr/>
            <p:nvPr/>
          </p:nvSpPr>
          <p:spPr>
            <a:xfrm rot="1513952">
              <a:off x="5128443" y="2865029"/>
              <a:ext cx="358831" cy="309730"/>
            </a:xfrm>
            <a:custGeom>
              <a:rect b="b" l="l" r="r" t="t"/>
              <a:pathLst>
                <a:path extrusionOk="0" h="12389" w="14353">
                  <a:moveTo>
                    <a:pt x="7342" y="0"/>
                  </a:moveTo>
                  <a:cubicBezTo>
                    <a:pt x="6678" y="0"/>
                    <a:pt x="6001" y="101"/>
                    <a:pt x="5330" y="312"/>
                  </a:cubicBezTo>
                  <a:cubicBezTo>
                    <a:pt x="1922" y="1382"/>
                    <a:pt x="0" y="4890"/>
                    <a:pt x="1019" y="8132"/>
                  </a:cubicBezTo>
                  <a:cubicBezTo>
                    <a:pt x="1850" y="10743"/>
                    <a:pt x="4311" y="12388"/>
                    <a:pt x="7010" y="12388"/>
                  </a:cubicBezTo>
                  <a:cubicBezTo>
                    <a:pt x="7679" y="12388"/>
                    <a:pt x="8363" y="12287"/>
                    <a:pt x="9039" y="12075"/>
                  </a:cubicBezTo>
                  <a:cubicBezTo>
                    <a:pt x="12431" y="11006"/>
                    <a:pt x="14353" y="7514"/>
                    <a:pt x="13334" y="4255"/>
                  </a:cubicBezTo>
                  <a:cubicBezTo>
                    <a:pt x="12502" y="1655"/>
                    <a:pt x="10036" y="0"/>
                    <a:pt x="73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08"/>
            <p:cNvSpPr/>
            <p:nvPr/>
          </p:nvSpPr>
          <p:spPr>
            <a:xfrm rot="1513952">
              <a:off x="5144211" y="2886214"/>
              <a:ext cx="348031" cy="288105"/>
            </a:xfrm>
            <a:custGeom>
              <a:rect b="b" l="l" r="r" t="t"/>
              <a:pathLst>
                <a:path extrusionOk="0" h="11524" w="13921">
                  <a:moveTo>
                    <a:pt x="7203" y="0"/>
                  </a:moveTo>
                  <a:cubicBezTo>
                    <a:pt x="6633" y="0"/>
                    <a:pt x="6053" y="86"/>
                    <a:pt x="5481" y="266"/>
                  </a:cubicBezTo>
                  <a:cubicBezTo>
                    <a:pt x="585" y="1803"/>
                    <a:pt x="1" y="8487"/>
                    <a:pt x="4545" y="10859"/>
                  </a:cubicBezTo>
                  <a:cubicBezTo>
                    <a:pt x="5428" y="11317"/>
                    <a:pt x="6334" y="11524"/>
                    <a:pt x="7208" y="11524"/>
                  </a:cubicBezTo>
                  <a:cubicBezTo>
                    <a:pt x="10832" y="11524"/>
                    <a:pt x="13921" y="7970"/>
                    <a:pt x="12682" y="4025"/>
                  </a:cubicBezTo>
                  <a:cubicBezTo>
                    <a:pt x="11910" y="1573"/>
                    <a:pt x="9644" y="0"/>
                    <a:pt x="7203"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08"/>
            <p:cNvSpPr/>
            <p:nvPr/>
          </p:nvSpPr>
          <p:spPr>
            <a:xfrm rot="1513952">
              <a:off x="5183384" y="2916701"/>
              <a:ext cx="277230" cy="229304"/>
            </a:xfrm>
            <a:custGeom>
              <a:rect b="b" l="l" r="r" t="t"/>
              <a:pathLst>
                <a:path extrusionOk="0" h="9172" w="11089">
                  <a:moveTo>
                    <a:pt x="5747" y="1"/>
                  </a:moveTo>
                  <a:cubicBezTo>
                    <a:pt x="5288" y="1"/>
                    <a:pt x="4822" y="71"/>
                    <a:pt x="4361" y="218"/>
                  </a:cubicBezTo>
                  <a:cubicBezTo>
                    <a:pt x="468" y="1437"/>
                    <a:pt x="0" y="6751"/>
                    <a:pt x="3609" y="8639"/>
                  </a:cubicBezTo>
                  <a:cubicBezTo>
                    <a:pt x="4315" y="9006"/>
                    <a:pt x="5037" y="9172"/>
                    <a:pt x="5735" y="9172"/>
                  </a:cubicBezTo>
                  <a:cubicBezTo>
                    <a:pt x="8626" y="9172"/>
                    <a:pt x="11088" y="6331"/>
                    <a:pt x="10092" y="3209"/>
                  </a:cubicBezTo>
                  <a:cubicBezTo>
                    <a:pt x="9484" y="1250"/>
                    <a:pt x="7686" y="1"/>
                    <a:pt x="5747"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08"/>
            <p:cNvSpPr/>
            <p:nvPr/>
          </p:nvSpPr>
          <p:spPr>
            <a:xfrm rot="1513952">
              <a:off x="1740623" y="2498625"/>
              <a:ext cx="154878" cy="88326"/>
            </a:xfrm>
            <a:custGeom>
              <a:rect b="b" l="l" r="r" t="t"/>
              <a:pathLst>
                <a:path extrusionOk="0" h="3533" w="6195">
                  <a:moveTo>
                    <a:pt x="342" y="0"/>
                  </a:moveTo>
                  <a:cubicBezTo>
                    <a:pt x="171" y="0"/>
                    <a:pt x="13" y="130"/>
                    <a:pt x="0" y="308"/>
                  </a:cubicBezTo>
                  <a:lnTo>
                    <a:pt x="4712" y="3182"/>
                  </a:lnTo>
                  <a:cubicBezTo>
                    <a:pt x="4762" y="3533"/>
                    <a:pt x="4879" y="3533"/>
                    <a:pt x="4879" y="3533"/>
                  </a:cubicBezTo>
                  <a:lnTo>
                    <a:pt x="5648" y="3299"/>
                  </a:lnTo>
                  <a:cubicBezTo>
                    <a:pt x="5648" y="3299"/>
                    <a:pt x="6195" y="2463"/>
                    <a:pt x="6057" y="2463"/>
                  </a:cubicBezTo>
                  <a:cubicBezTo>
                    <a:pt x="6055" y="2463"/>
                    <a:pt x="6052" y="2463"/>
                    <a:pt x="6049" y="2463"/>
                  </a:cubicBezTo>
                  <a:cubicBezTo>
                    <a:pt x="6047" y="2464"/>
                    <a:pt x="6046" y="2464"/>
                    <a:pt x="6044" y="2464"/>
                  </a:cubicBezTo>
                  <a:cubicBezTo>
                    <a:pt x="5794" y="2464"/>
                    <a:pt x="916" y="190"/>
                    <a:pt x="501" y="41"/>
                  </a:cubicBezTo>
                  <a:cubicBezTo>
                    <a:pt x="450" y="13"/>
                    <a:pt x="395" y="0"/>
                    <a:pt x="3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08"/>
            <p:cNvSpPr/>
            <p:nvPr/>
          </p:nvSpPr>
          <p:spPr>
            <a:xfrm rot="1513952">
              <a:off x="3484095" y="2766815"/>
              <a:ext cx="74476" cy="98627"/>
            </a:xfrm>
            <a:custGeom>
              <a:rect b="b" l="l" r="r" t="t"/>
              <a:pathLst>
                <a:path extrusionOk="0" h="3945" w="2979">
                  <a:moveTo>
                    <a:pt x="1898" y="1"/>
                  </a:moveTo>
                  <a:cubicBezTo>
                    <a:pt x="1657" y="1"/>
                    <a:pt x="0" y="44"/>
                    <a:pt x="357" y="1238"/>
                  </a:cubicBezTo>
                  <a:cubicBezTo>
                    <a:pt x="741" y="2524"/>
                    <a:pt x="1092" y="3944"/>
                    <a:pt x="1209" y="3944"/>
                  </a:cubicBezTo>
                  <a:cubicBezTo>
                    <a:pt x="1212" y="3945"/>
                    <a:pt x="1216" y="3945"/>
                    <a:pt x="1220" y="3945"/>
                  </a:cubicBezTo>
                  <a:cubicBezTo>
                    <a:pt x="1417" y="3945"/>
                    <a:pt x="2979" y="3601"/>
                    <a:pt x="2930" y="3192"/>
                  </a:cubicBezTo>
                  <a:cubicBezTo>
                    <a:pt x="2896" y="2775"/>
                    <a:pt x="1927" y="1"/>
                    <a:pt x="1927" y="1"/>
                  </a:cubicBezTo>
                  <a:cubicBezTo>
                    <a:pt x="1927" y="1"/>
                    <a:pt x="1917" y="1"/>
                    <a:pt x="18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08"/>
            <p:cNvSpPr/>
            <p:nvPr/>
          </p:nvSpPr>
          <p:spPr>
            <a:xfrm rot="1513952">
              <a:off x="2774338" y="2697218"/>
              <a:ext cx="87726" cy="70951"/>
            </a:xfrm>
            <a:custGeom>
              <a:rect b="b" l="l" r="r" t="t"/>
              <a:pathLst>
                <a:path extrusionOk="0" h="2838" w="3509">
                  <a:moveTo>
                    <a:pt x="2506" y="1"/>
                  </a:moveTo>
                  <a:lnTo>
                    <a:pt x="0" y="786"/>
                  </a:lnTo>
                  <a:cubicBezTo>
                    <a:pt x="0" y="786"/>
                    <a:pt x="1286" y="2837"/>
                    <a:pt x="2319" y="2837"/>
                  </a:cubicBezTo>
                  <a:cubicBezTo>
                    <a:pt x="2365" y="2837"/>
                    <a:pt x="2411" y="2833"/>
                    <a:pt x="2456" y="2825"/>
                  </a:cubicBezTo>
                  <a:cubicBezTo>
                    <a:pt x="3509" y="2641"/>
                    <a:pt x="3242" y="1806"/>
                    <a:pt x="3108" y="1488"/>
                  </a:cubicBezTo>
                  <a:lnTo>
                    <a:pt x="2506"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08"/>
            <p:cNvSpPr/>
            <p:nvPr/>
          </p:nvSpPr>
          <p:spPr>
            <a:xfrm rot="1513952">
              <a:off x="3063201" y="2720226"/>
              <a:ext cx="87726" cy="70926"/>
            </a:xfrm>
            <a:custGeom>
              <a:rect b="b" l="l" r="r" t="t"/>
              <a:pathLst>
                <a:path extrusionOk="0" h="2837" w="3509">
                  <a:moveTo>
                    <a:pt x="2506" y="0"/>
                  </a:moveTo>
                  <a:lnTo>
                    <a:pt x="0" y="786"/>
                  </a:lnTo>
                  <a:cubicBezTo>
                    <a:pt x="0" y="786"/>
                    <a:pt x="1286" y="2837"/>
                    <a:pt x="2319" y="2837"/>
                  </a:cubicBezTo>
                  <a:cubicBezTo>
                    <a:pt x="2365" y="2837"/>
                    <a:pt x="2411" y="2833"/>
                    <a:pt x="2456" y="2824"/>
                  </a:cubicBezTo>
                  <a:cubicBezTo>
                    <a:pt x="3509" y="2640"/>
                    <a:pt x="3241" y="1805"/>
                    <a:pt x="3108" y="1487"/>
                  </a:cubicBezTo>
                  <a:cubicBezTo>
                    <a:pt x="2991" y="1170"/>
                    <a:pt x="2506" y="0"/>
                    <a:pt x="2506"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08"/>
            <p:cNvSpPr/>
            <p:nvPr/>
          </p:nvSpPr>
          <p:spPr>
            <a:xfrm rot="1513952">
              <a:off x="5027210" y="2807066"/>
              <a:ext cx="65601" cy="80151"/>
            </a:xfrm>
            <a:custGeom>
              <a:rect b="b" l="l" r="r" t="t"/>
              <a:pathLst>
                <a:path extrusionOk="0" h="3206" w="2624">
                  <a:moveTo>
                    <a:pt x="2507" y="1"/>
                  </a:moveTo>
                  <a:lnTo>
                    <a:pt x="1" y="786"/>
                  </a:lnTo>
                  <a:cubicBezTo>
                    <a:pt x="1" y="786"/>
                    <a:pt x="268" y="2023"/>
                    <a:pt x="351" y="2357"/>
                  </a:cubicBezTo>
                  <a:cubicBezTo>
                    <a:pt x="418" y="2623"/>
                    <a:pt x="601" y="3206"/>
                    <a:pt x="1161" y="3206"/>
                  </a:cubicBezTo>
                  <a:cubicBezTo>
                    <a:pt x="1305" y="3206"/>
                    <a:pt x="1473" y="3167"/>
                    <a:pt x="1671" y="3075"/>
                  </a:cubicBezTo>
                  <a:cubicBezTo>
                    <a:pt x="2624" y="2624"/>
                    <a:pt x="2507" y="1"/>
                    <a:pt x="2507"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08"/>
            <p:cNvSpPr/>
            <p:nvPr/>
          </p:nvSpPr>
          <p:spPr>
            <a:xfrm rot="1513952">
              <a:off x="5330271" y="2771598"/>
              <a:ext cx="63526" cy="79476"/>
            </a:xfrm>
            <a:custGeom>
              <a:rect b="b" l="l" r="r" t="t"/>
              <a:pathLst>
                <a:path extrusionOk="0" h="3179" w="2541">
                  <a:moveTo>
                    <a:pt x="2374" y="0"/>
                  </a:moveTo>
                  <a:lnTo>
                    <a:pt x="1" y="752"/>
                  </a:lnTo>
                  <a:cubicBezTo>
                    <a:pt x="1" y="752"/>
                    <a:pt x="302" y="1988"/>
                    <a:pt x="368" y="2306"/>
                  </a:cubicBezTo>
                  <a:cubicBezTo>
                    <a:pt x="422" y="2575"/>
                    <a:pt x="595" y="3178"/>
                    <a:pt x="1147" y="3178"/>
                  </a:cubicBezTo>
                  <a:cubicBezTo>
                    <a:pt x="1282" y="3178"/>
                    <a:pt x="1439" y="3143"/>
                    <a:pt x="1622" y="3058"/>
                  </a:cubicBezTo>
                  <a:cubicBezTo>
                    <a:pt x="2541" y="2623"/>
                    <a:pt x="2374" y="0"/>
                    <a:pt x="2374"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08"/>
            <p:cNvSpPr/>
            <p:nvPr/>
          </p:nvSpPr>
          <p:spPr>
            <a:xfrm rot="1513952">
              <a:off x="5611273" y="2740433"/>
              <a:ext cx="68526" cy="81176"/>
            </a:xfrm>
            <a:custGeom>
              <a:rect b="b" l="l" r="r" t="t"/>
              <a:pathLst>
                <a:path extrusionOk="0" h="3247" w="2741">
                  <a:moveTo>
                    <a:pt x="2641" y="0"/>
                  </a:moveTo>
                  <a:lnTo>
                    <a:pt x="1" y="836"/>
                  </a:lnTo>
                  <a:cubicBezTo>
                    <a:pt x="1" y="836"/>
                    <a:pt x="268" y="2072"/>
                    <a:pt x="352" y="2406"/>
                  </a:cubicBezTo>
                  <a:cubicBezTo>
                    <a:pt x="404" y="2670"/>
                    <a:pt x="582" y="3247"/>
                    <a:pt x="1157" y="3247"/>
                  </a:cubicBezTo>
                  <a:cubicBezTo>
                    <a:pt x="1310" y="3247"/>
                    <a:pt x="1491" y="3206"/>
                    <a:pt x="1705" y="3108"/>
                  </a:cubicBezTo>
                  <a:cubicBezTo>
                    <a:pt x="2741" y="2640"/>
                    <a:pt x="2641" y="0"/>
                    <a:pt x="2641"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08"/>
            <p:cNvSpPr/>
            <p:nvPr/>
          </p:nvSpPr>
          <p:spPr>
            <a:xfrm rot="1513952">
              <a:off x="5900990" y="2711638"/>
              <a:ext cx="68526" cy="81201"/>
            </a:xfrm>
            <a:custGeom>
              <a:rect b="b" l="l" r="r" t="t"/>
              <a:pathLst>
                <a:path extrusionOk="0" h="3248" w="2741">
                  <a:moveTo>
                    <a:pt x="2657" y="0"/>
                  </a:moveTo>
                  <a:lnTo>
                    <a:pt x="0" y="836"/>
                  </a:lnTo>
                  <a:cubicBezTo>
                    <a:pt x="0" y="836"/>
                    <a:pt x="285" y="2072"/>
                    <a:pt x="351" y="2406"/>
                  </a:cubicBezTo>
                  <a:cubicBezTo>
                    <a:pt x="404" y="2670"/>
                    <a:pt x="582" y="3247"/>
                    <a:pt x="1165" y="3247"/>
                  </a:cubicBezTo>
                  <a:cubicBezTo>
                    <a:pt x="1320" y="3247"/>
                    <a:pt x="1504" y="3206"/>
                    <a:pt x="1721" y="3108"/>
                  </a:cubicBezTo>
                  <a:cubicBezTo>
                    <a:pt x="2741" y="2640"/>
                    <a:pt x="2657" y="1"/>
                    <a:pt x="2657"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08"/>
            <p:cNvSpPr/>
            <p:nvPr/>
          </p:nvSpPr>
          <p:spPr>
            <a:xfrm rot="1513952">
              <a:off x="3363944" y="2752066"/>
              <a:ext cx="87751" cy="71326"/>
            </a:xfrm>
            <a:custGeom>
              <a:rect b="b" l="l" r="r" t="t"/>
              <a:pathLst>
                <a:path extrusionOk="0" h="2853" w="3510">
                  <a:moveTo>
                    <a:pt x="2507" y="1"/>
                  </a:moveTo>
                  <a:lnTo>
                    <a:pt x="1" y="803"/>
                  </a:lnTo>
                  <a:cubicBezTo>
                    <a:pt x="1" y="803"/>
                    <a:pt x="1295" y="2852"/>
                    <a:pt x="2330" y="2852"/>
                  </a:cubicBezTo>
                  <a:cubicBezTo>
                    <a:pt x="2373" y="2852"/>
                    <a:pt x="2415" y="2849"/>
                    <a:pt x="2457" y="2841"/>
                  </a:cubicBezTo>
                  <a:cubicBezTo>
                    <a:pt x="3509" y="2657"/>
                    <a:pt x="3242" y="1805"/>
                    <a:pt x="3108" y="1505"/>
                  </a:cubicBezTo>
                  <a:cubicBezTo>
                    <a:pt x="2975" y="1187"/>
                    <a:pt x="2507" y="1"/>
                    <a:pt x="2507"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08"/>
            <p:cNvSpPr/>
            <p:nvPr/>
          </p:nvSpPr>
          <p:spPr>
            <a:xfrm rot="1513952">
              <a:off x="3671194" y="2802466"/>
              <a:ext cx="83151" cy="70701"/>
            </a:xfrm>
            <a:custGeom>
              <a:rect b="b" l="l" r="r" t="t"/>
              <a:pathLst>
                <a:path extrusionOk="0" h="2828" w="3326">
                  <a:moveTo>
                    <a:pt x="2557" y="1"/>
                  </a:moveTo>
                  <a:lnTo>
                    <a:pt x="1" y="569"/>
                  </a:lnTo>
                  <a:cubicBezTo>
                    <a:pt x="1" y="569"/>
                    <a:pt x="1154" y="2827"/>
                    <a:pt x="2190" y="2827"/>
                  </a:cubicBezTo>
                  <a:cubicBezTo>
                    <a:pt x="2212" y="2827"/>
                    <a:pt x="2234" y="2826"/>
                    <a:pt x="2256" y="2824"/>
                  </a:cubicBezTo>
                  <a:cubicBezTo>
                    <a:pt x="3326" y="2724"/>
                    <a:pt x="3125" y="1855"/>
                    <a:pt x="3042" y="1538"/>
                  </a:cubicBezTo>
                  <a:cubicBezTo>
                    <a:pt x="2941" y="1220"/>
                    <a:pt x="2557" y="1"/>
                    <a:pt x="2557"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08"/>
            <p:cNvSpPr/>
            <p:nvPr/>
          </p:nvSpPr>
          <p:spPr>
            <a:xfrm rot="1513952">
              <a:off x="1904909" y="2297463"/>
              <a:ext cx="2259487" cy="838639"/>
            </a:xfrm>
            <a:custGeom>
              <a:rect b="b" l="l" r="r" t="t"/>
              <a:pathLst>
                <a:path extrusionOk="0" h="33545" w="90378">
                  <a:moveTo>
                    <a:pt x="87326" y="1"/>
                  </a:moveTo>
                  <a:cubicBezTo>
                    <a:pt x="87307" y="1"/>
                    <a:pt x="87288" y="2"/>
                    <a:pt x="87270" y="5"/>
                  </a:cubicBezTo>
                  <a:cubicBezTo>
                    <a:pt x="87270" y="5"/>
                    <a:pt x="15189" y="25152"/>
                    <a:pt x="987" y="31801"/>
                  </a:cubicBezTo>
                  <a:cubicBezTo>
                    <a:pt x="987" y="31801"/>
                    <a:pt x="1" y="33155"/>
                    <a:pt x="536" y="33539"/>
                  </a:cubicBezTo>
                  <a:cubicBezTo>
                    <a:pt x="540" y="33543"/>
                    <a:pt x="549" y="33544"/>
                    <a:pt x="562" y="33544"/>
                  </a:cubicBezTo>
                  <a:cubicBezTo>
                    <a:pt x="2136" y="33544"/>
                    <a:pt x="66156" y="10129"/>
                    <a:pt x="76827" y="7908"/>
                  </a:cubicBezTo>
                  <a:cubicBezTo>
                    <a:pt x="76827" y="7908"/>
                    <a:pt x="80598" y="6873"/>
                    <a:pt x="82565" y="6873"/>
                  </a:cubicBezTo>
                  <a:cubicBezTo>
                    <a:pt x="82804" y="6873"/>
                    <a:pt x="83017" y="6888"/>
                    <a:pt x="83193" y="6923"/>
                  </a:cubicBezTo>
                  <a:cubicBezTo>
                    <a:pt x="83526" y="6991"/>
                    <a:pt x="83915" y="7019"/>
                    <a:pt x="84325" y="7019"/>
                  </a:cubicBezTo>
                  <a:cubicBezTo>
                    <a:pt x="85910" y="7019"/>
                    <a:pt x="87813" y="6605"/>
                    <a:pt x="88038" y="6538"/>
                  </a:cubicBezTo>
                  <a:cubicBezTo>
                    <a:pt x="88372" y="6405"/>
                    <a:pt x="88623" y="6104"/>
                    <a:pt x="88690" y="5753"/>
                  </a:cubicBezTo>
                  <a:cubicBezTo>
                    <a:pt x="88707" y="5402"/>
                    <a:pt x="88272" y="3999"/>
                    <a:pt x="90378" y="3798"/>
                  </a:cubicBezTo>
                  <a:cubicBezTo>
                    <a:pt x="90378" y="3798"/>
                    <a:pt x="88334" y="1"/>
                    <a:pt x="873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08"/>
            <p:cNvSpPr/>
            <p:nvPr/>
          </p:nvSpPr>
          <p:spPr>
            <a:xfrm rot="1513952">
              <a:off x="1922731" y="2312166"/>
              <a:ext cx="2214811" cy="794088"/>
            </a:xfrm>
            <a:custGeom>
              <a:rect b="b" l="l" r="r" t="t"/>
              <a:pathLst>
                <a:path extrusionOk="0" h="31763" w="88591">
                  <a:moveTo>
                    <a:pt x="87801" y="0"/>
                  </a:moveTo>
                  <a:cubicBezTo>
                    <a:pt x="86694" y="0"/>
                    <a:pt x="69467" y="5680"/>
                    <a:pt x="50528" y="12594"/>
                  </a:cubicBezTo>
                  <a:cubicBezTo>
                    <a:pt x="27387" y="21049"/>
                    <a:pt x="219" y="31358"/>
                    <a:pt x="152" y="31475"/>
                  </a:cubicBezTo>
                  <a:cubicBezTo>
                    <a:pt x="102" y="31559"/>
                    <a:pt x="51" y="31659"/>
                    <a:pt x="1" y="31759"/>
                  </a:cubicBezTo>
                  <a:cubicBezTo>
                    <a:pt x="0" y="31761"/>
                    <a:pt x="2" y="31763"/>
                    <a:pt x="7" y="31763"/>
                  </a:cubicBezTo>
                  <a:cubicBezTo>
                    <a:pt x="470" y="31763"/>
                    <a:pt x="27097" y="22039"/>
                    <a:pt x="50896" y="13263"/>
                  </a:cubicBezTo>
                  <a:cubicBezTo>
                    <a:pt x="70679" y="5961"/>
                    <a:pt x="88590" y="1132"/>
                    <a:pt x="88390" y="832"/>
                  </a:cubicBezTo>
                  <a:cubicBezTo>
                    <a:pt x="88239" y="548"/>
                    <a:pt x="88056" y="264"/>
                    <a:pt x="87855" y="13"/>
                  </a:cubicBezTo>
                  <a:cubicBezTo>
                    <a:pt x="87849" y="5"/>
                    <a:pt x="87831" y="0"/>
                    <a:pt x="87801"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08"/>
            <p:cNvSpPr/>
            <p:nvPr/>
          </p:nvSpPr>
          <p:spPr>
            <a:xfrm rot="1513952">
              <a:off x="4093604" y="2917690"/>
              <a:ext cx="278630" cy="125627"/>
            </a:xfrm>
            <a:custGeom>
              <a:rect b="b" l="l" r="r" t="t"/>
              <a:pathLst>
                <a:path extrusionOk="0" h="5025" w="11145">
                  <a:moveTo>
                    <a:pt x="2426" y="0"/>
                  </a:moveTo>
                  <a:cubicBezTo>
                    <a:pt x="611" y="0"/>
                    <a:pt x="940" y="1923"/>
                    <a:pt x="501" y="2567"/>
                  </a:cubicBezTo>
                  <a:cubicBezTo>
                    <a:pt x="0" y="3319"/>
                    <a:pt x="1187" y="4956"/>
                    <a:pt x="3893" y="5023"/>
                  </a:cubicBezTo>
                  <a:cubicBezTo>
                    <a:pt x="3931" y="5024"/>
                    <a:pt x="3969" y="5024"/>
                    <a:pt x="4008" y="5024"/>
                  </a:cubicBezTo>
                  <a:cubicBezTo>
                    <a:pt x="6726" y="5024"/>
                    <a:pt x="11145" y="2734"/>
                    <a:pt x="11145" y="2734"/>
                  </a:cubicBezTo>
                  <a:cubicBezTo>
                    <a:pt x="11145" y="2734"/>
                    <a:pt x="6182" y="846"/>
                    <a:pt x="3342" y="127"/>
                  </a:cubicBezTo>
                  <a:cubicBezTo>
                    <a:pt x="2987" y="40"/>
                    <a:pt x="2685" y="0"/>
                    <a:pt x="24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08"/>
            <p:cNvSpPr/>
            <p:nvPr/>
          </p:nvSpPr>
          <p:spPr>
            <a:xfrm rot="1513952">
              <a:off x="4179437" y="1796804"/>
              <a:ext cx="367506" cy="676861"/>
            </a:xfrm>
            <a:custGeom>
              <a:rect b="b" l="l" r="r" t="t"/>
              <a:pathLst>
                <a:path extrusionOk="0" h="27074" w="14700">
                  <a:moveTo>
                    <a:pt x="392" y="0"/>
                  </a:moveTo>
                  <a:cubicBezTo>
                    <a:pt x="170" y="0"/>
                    <a:pt x="1" y="208"/>
                    <a:pt x="65" y="615"/>
                  </a:cubicBezTo>
                  <a:cubicBezTo>
                    <a:pt x="166" y="1267"/>
                    <a:pt x="10625" y="24408"/>
                    <a:pt x="10725" y="24692"/>
                  </a:cubicBezTo>
                  <a:cubicBezTo>
                    <a:pt x="10809" y="24993"/>
                    <a:pt x="10826" y="25060"/>
                    <a:pt x="10775" y="25661"/>
                  </a:cubicBezTo>
                  <a:cubicBezTo>
                    <a:pt x="10709" y="26263"/>
                    <a:pt x="11093" y="27065"/>
                    <a:pt x="11093" y="27065"/>
                  </a:cubicBezTo>
                  <a:cubicBezTo>
                    <a:pt x="11095" y="27071"/>
                    <a:pt x="11102" y="27074"/>
                    <a:pt x="11114" y="27074"/>
                  </a:cubicBezTo>
                  <a:cubicBezTo>
                    <a:pt x="11411" y="27074"/>
                    <a:pt x="14700" y="25006"/>
                    <a:pt x="14635" y="24893"/>
                  </a:cubicBezTo>
                  <a:cubicBezTo>
                    <a:pt x="14552" y="24776"/>
                    <a:pt x="13984" y="24007"/>
                    <a:pt x="13816" y="23991"/>
                  </a:cubicBezTo>
                  <a:cubicBezTo>
                    <a:pt x="13666" y="23991"/>
                    <a:pt x="13248" y="23673"/>
                    <a:pt x="12964" y="23339"/>
                  </a:cubicBezTo>
                  <a:cubicBezTo>
                    <a:pt x="12680" y="23005"/>
                    <a:pt x="1135" y="582"/>
                    <a:pt x="784" y="198"/>
                  </a:cubicBezTo>
                  <a:cubicBezTo>
                    <a:pt x="658" y="66"/>
                    <a:pt x="517" y="0"/>
                    <a:pt x="3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08"/>
            <p:cNvSpPr/>
            <p:nvPr/>
          </p:nvSpPr>
          <p:spPr>
            <a:xfrm rot="1513952">
              <a:off x="3612907" y="2399641"/>
              <a:ext cx="594460" cy="195553"/>
            </a:xfrm>
            <a:custGeom>
              <a:rect b="b" l="l" r="r" t="t"/>
              <a:pathLst>
                <a:path extrusionOk="0" h="7822" w="23778">
                  <a:moveTo>
                    <a:pt x="23777" y="1"/>
                  </a:moveTo>
                  <a:lnTo>
                    <a:pt x="1204" y="7369"/>
                  </a:lnTo>
                  <a:cubicBezTo>
                    <a:pt x="1204" y="7369"/>
                    <a:pt x="1" y="7737"/>
                    <a:pt x="920" y="7820"/>
                  </a:cubicBezTo>
                  <a:cubicBezTo>
                    <a:pt x="926" y="7821"/>
                    <a:pt x="933" y="7821"/>
                    <a:pt x="941" y="7821"/>
                  </a:cubicBezTo>
                  <a:cubicBezTo>
                    <a:pt x="2115" y="7821"/>
                    <a:pt x="23677" y="1738"/>
                    <a:pt x="23677" y="1738"/>
                  </a:cubicBezTo>
                  <a:lnTo>
                    <a:pt x="237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08"/>
            <p:cNvSpPr/>
            <p:nvPr/>
          </p:nvSpPr>
          <p:spPr>
            <a:xfrm rot="1513952">
              <a:off x="3627553" y="2402919"/>
              <a:ext cx="579835" cy="192178"/>
            </a:xfrm>
            <a:custGeom>
              <a:rect b="b" l="l" r="r" t="t"/>
              <a:pathLst>
                <a:path extrusionOk="0" h="7687" w="23193">
                  <a:moveTo>
                    <a:pt x="23192" y="1"/>
                  </a:moveTo>
                  <a:lnTo>
                    <a:pt x="619" y="7369"/>
                  </a:lnTo>
                  <a:cubicBezTo>
                    <a:pt x="619" y="7369"/>
                    <a:pt x="17" y="7553"/>
                    <a:pt x="1" y="7687"/>
                  </a:cubicBezTo>
                  <a:lnTo>
                    <a:pt x="23125" y="1020"/>
                  </a:lnTo>
                  <a:lnTo>
                    <a:pt x="2319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08"/>
            <p:cNvSpPr/>
            <p:nvPr/>
          </p:nvSpPr>
          <p:spPr>
            <a:xfrm rot="1513952">
              <a:off x="4494186" y="2347251"/>
              <a:ext cx="529834" cy="334055"/>
            </a:xfrm>
            <a:custGeom>
              <a:rect b="b" l="l" r="r" t="t"/>
              <a:pathLst>
                <a:path extrusionOk="0" h="13362" w="21193">
                  <a:moveTo>
                    <a:pt x="21091" y="1"/>
                  </a:moveTo>
                  <a:cubicBezTo>
                    <a:pt x="20923" y="1"/>
                    <a:pt x="20485" y="279"/>
                    <a:pt x="20485" y="279"/>
                  </a:cubicBezTo>
                  <a:lnTo>
                    <a:pt x="0" y="12293"/>
                  </a:lnTo>
                  <a:lnTo>
                    <a:pt x="1371" y="13362"/>
                  </a:lnTo>
                  <a:cubicBezTo>
                    <a:pt x="1371" y="13362"/>
                    <a:pt x="20468" y="1081"/>
                    <a:pt x="21003" y="346"/>
                  </a:cubicBezTo>
                  <a:cubicBezTo>
                    <a:pt x="21193" y="85"/>
                    <a:pt x="21183" y="1"/>
                    <a:pt x="210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08"/>
            <p:cNvSpPr/>
            <p:nvPr/>
          </p:nvSpPr>
          <p:spPr>
            <a:xfrm rot="1513952">
              <a:off x="4496555" y="2347518"/>
              <a:ext cx="528434" cy="323155"/>
            </a:xfrm>
            <a:custGeom>
              <a:rect b="b" l="l" r="r" t="t"/>
              <a:pathLst>
                <a:path extrusionOk="0" h="12926" w="21137">
                  <a:moveTo>
                    <a:pt x="21095" y="1"/>
                  </a:moveTo>
                  <a:cubicBezTo>
                    <a:pt x="20927" y="1"/>
                    <a:pt x="20485" y="277"/>
                    <a:pt x="20485" y="277"/>
                  </a:cubicBezTo>
                  <a:lnTo>
                    <a:pt x="0" y="12291"/>
                  </a:lnTo>
                  <a:lnTo>
                    <a:pt x="802" y="12925"/>
                  </a:lnTo>
                  <a:lnTo>
                    <a:pt x="21137" y="10"/>
                  </a:lnTo>
                  <a:cubicBezTo>
                    <a:pt x="21126" y="4"/>
                    <a:pt x="21112" y="1"/>
                    <a:pt x="210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08"/>
            <p:cNvSpPr/>
            <p:nvPr/>
          </p:nvSpPr>
          <p:spPr>
            <a:xfrm rot="1513952">
              <a:off x="4232094" y="2065133"/>
              <a:ext cx="193853" cy="406732"/>
            </a:xfrm>
            <a:custGeom>
              <a:rect b="b" l="l" r="r" t="t"/>
              <a:pathLst>
                <a:path extrusionOk="0" h="16269" w="7754">
                  <a:moveTo>
                    <a:pt x="1" y="1"/>
                  </a:moveTo>
                  <a:lnTo>
                    <a:pt x="1" y="1"/>
                  </a:lnTo>
                  <a:cubicBezTo>
                    <a:pt x="2908" y="6500"/>
                    <a:pt x="6166" y="13735"/>
                    <a:pt x="6216" y="13885"/>
                  </a:cubicBezTo>
                  <a:cubicBezTo>
                    <a:pt x="6300" y="14186"/>
                    <a:pt x="6317" y="14270"/>
                    <a:pt x="6266" y="14854"/>
                  </a:cubicBezTo>
                  <a:cubicBezTo>
                    <a:pt x="6200" y="15456"/>
                    <a:pt x="6584" y="16258"/>
                    <a:pt x="6584" y="16258"/>
                  </a:cubicBezTo>
                  <a:cubicBezTo>
                    <a:pt x="6586" y="16265"/>
                    <a:pt x="6593" y="16268"/>
                    <a:pt x="6605" y="16268"/>
                  </a:cubicBezTo>
                  <a:cubicBezTo>
                    <a:pt x="6709" y="16268"/>
                    <a:pt x="7184" y="16018"/>
                    <a:pt x="7754" y="15673"/>
                  </a:cubicBezTo>
                  <a:cubicBezTo>
                    <a:pt x="7002" y="13919"/>
                    <a:pt x="5197" y="9708"/>
                    <a:pt x="3610" y="6417"/>
                  </a:cubicBezTo>
                  <a:cubicBezTo>
                    <a:pt x="2524" y="4211"/>
                    <a:pt x="1321" y="2072"/>
                    <a:pt x="1"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08"/>
            <p:cNvSpPr/>
            <p:nvPr/>
          </p:nvSpPr>
          <p:spPr>
            <a:xfrm rot="1513952">
              <a:off x="4277531" y="2071971"/>
              <a:ext cx="215554" cy="383481"/>
            </a:xfrm>
            <a:custGeom>
              <a:rect b="b" l="l" r="r" t="t"/>
              <a:pathLst>
                <a:path extrusionOk="0" h="15339" w="8622">
                  <a:moveTo>
                    <a:pt x="0" y="0"/>
                  </a:moveTo>
                  <a:lnTo>
                    <a:pt x="0" y="0"/>
                  </a:lnTo>
                  <a:cubicBezTo>
                    <a:pt x="953" y="2356"/>
                    <a:pt x="3526" y="8020"/>
                    <a:pt x="4612" y="10025"/>
                  </a:cubicBezTo>
                  <a:cubicBezTo>
                    <a:pt x="5982" y="12548"/>
                    <a:pt x="7185" y="14754"/>
                    <a:pt x="7837" y="15339"/>
                  </a:cubicBezTo>
                  <a:cubicBezTo>
                    <a:pt x="8288" y="15038"/>
                    <a:pt x="8622" y="14787"/>
                    <a:pt x="8588" y="14754"/>
                  </a:cubicBezTo>
                  <a:cubicBezTo>
                    <a:pt x="8505" y="14637"/>
                    <a:pt x="7937" y="13885"/>
                    <a:pt x="7786" y="13868"/>
                  </a:cubicBezTo>
                  <a:cubicBezTo>
                    <a:pt x="7619" y="13852"/>
                    <a:pt x="7202" y="13534"/>
                    <a:pt x="6934" y="13217"/>
                  </a:cubicBezTo>
                  <a:cubicBezTo>
                    <a:pt x="6801" y="13050"/>
                    <a:pt x="2924" y="5598"/>
                    <a:pt x="0"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08"/>
            <p:cNvSpPr/>
            <p:nvPr/>
          </p:nvSpPr>
          <p:spPr>
            <a:xfrm rot="1513952">
              <a:off x="4821057" y="2170731"/>
              <a:ext cx="1913606" cy="1249921"/>
            </a:xfrm>
            <a:custGeom>
              <a:rect b="b" l="l" r="r" t="t"/>
              <a:pathLst>
                <a:path extrusionOk="0" h="49996" w="76543">
                  <a:moveTo>
                    <a:pt x="75792" y="0"/>
                  </a:moveTo>
                  <a:cubicBezTo>
                    <a:pt x="75222" y="0"/>
                    <a:pt x="74287" y="238"/>
                    <a:pt x="74287" y="238"/>
                  </a:cubicBezTo>
                  <a:cubicBezTo>
                    <a:pt x="54704" y="9361"/>
                    <a:pt x="1" y="42510"/>
                    <a:pt x="1" y="42510"/>
                  </a:cubicBezTo>
                  <a:lnTo>
                    <a:pt x="1237" y="49996"/>
                  </a:lnTo>
                  <a:cubicBezTo>
                    <a:pt x="8839" y="38801"/>
                    <a:pt x="75807" y="1708"/>
                    <a:pt x="76175" y="1391"/>
                  </a:cubicBezTo>
                  <a:cubicBezTo>
                    <a:pt x="76542" y="1057"/>
                    <a:pt x="76058" y="756"/>
                    <a:pt x="75941" y="706"/>
                  </a:cubicBezTo>
                  <a:cubicBezTo>
                    <a:pt x="75824" y="656"/>
                    <a:pt x="76208" y="238"/>
                    <a:pt x="76208" y="238"/>
                  </a:cubicBezTo>
                  <a:cubicBezTo>
                    <a:pt x="76270" y="60"/>
                    <a:pt x="76076" y="0"/>
                    <a:pt x="757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08"/>
            <p:cNvSpPr/>
            <p:nvPr/>
          </p:nvSpPr>
          <p:spPr>
            <a:xfrm rot="1513952">
              <a:off x="4863819" y="2174476"/>
              <a:ext cx="1869331" cy="1115668"/>
            </a:xfrm>
            <a:custGeom>
              <a:rect b="b" l="l" r="r" t="t"/>
              <a:pathLst>
                <a:path extrusionOk="0" h="44626" w="74772">
                  <a:moveTo>
                    <a:pt x="74729" y="1"/>
                  </a:moveTo>
                  <a:cubicBezTo>
                    <a:pt x="74704" y="1"/>
                    <a:pt x="74648" y="12"/>
                    <a:pt x="74538" y="31"/>
                  </a:cubicBezTo>
                  <a:cubicBezTo>
                    <a:pt x="74321" y="64"/>
                    <a:pt x="55072" y="10306"/>
                    <a:pt x="36442" y="21401"/>
                  </a:cubicBezTo>
                  <a:cubicBezTo>
                    <a:pt x="17812" y="32495"/>
                    <a:pt x="68" y="43239"/>
                    <a:pt x="68" y="43239"/>
                  </a:cubicBezTo>
                  <a:lnTo>
                    <a:pt x="1" y="44626"/>
                  </a:lnTo>
                  <a:lnTo>
                    <a:pt x="36977" y="21802"/>
                  </a:lnTo>
                  <a:lnTo>
                    <a:pt x="74688" y="131"/>
                  </a:lnTo>
                  <a:cubicBezTo>
                    <a:pt x="74720" y="36"/>
                    <a:pt x="74772" y="1"/>
                    <a:pt x="74729"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08"/>
            <p:cNvSpPr/>
            <p:nvPr/>
          </p:nvSpPr>
          <p:spPr>
            <a:xfrm rot="1513952">
              <a:off x="4095256" y="2461109"/>
              <a:ext cx="673786" cy="596985"/>
            </a:xfrm>
            <a:custGeom>
              <a:rect b="b" l="l" r="r" t="t"/>
              <a:pathLst>
                <a:path extrusionOk="0" h="23879" w="26951">
                  <a:moveTo>
                    <a:pt x="14000" y="1"/>
                  </a:moveTo>
                  <a:cubicBezTo>
                    <a:pt x="7930" y="1"/>
                    <a:pt x="1550" y="3763"/>
                    <a:pt x="819" y="9733"/>
                  </a:cubicBezTo>
                  <a:cubicBezTo>
                    <a:pt x="0" y="16266"/>
                    <a:pt x="6282" y="22983"/>
                    <a:pt x="12816" y="23785"/>
                  </a:cubicBezTo>
                  <a:cubicBezTo>
                    <a:pt x="13319" y="23848"/>
                    <a:pt x="13819" y="23878"/>
                    <a:pt x="14313" y="23878"/>
                  </a:cubicBezTo>
                  <a:cubicBezTo>
                    <a:pt x="20249" y="23878"/>
                    <a:pt x="25376" y="19456"/>
                    <a:pt x="26132" y="13425"/>
                  </a:cubicBezTo>
                  <a:cubicBezTo>
                    <a:pt x="26951" y="6876"/>
                    <a:pt x="22306" y="927"/>
                    <a:pt x="15756" y="109"/>
                  </a:cubicBezTo>
                  <a:cubicBezTo>
                    <a:pt x="15177" y="36"/>
                    <a:pt x="14590" y="1"/>
                    <a:pt x="140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08"/>
            <p:cNvSpPr/>
            <p:nvPr/>
          </p:nvSpPr>
          <p:spPr>
            <a:xfrm rot="1513952">
              <a:off x="4095256" y="2461109"/>
              <a:ext cx="673786" cy="596985"/>
            </a:xfrm>
            <a:custGeom>
              <a:rect b="b" l="l" r="r" t="t"/>
              <a:pathLst>
                <a:path extrusionOk="0" h="23879" w="26951">
                  <a:moveTo>
                    <a:pt x="14000" y="1"/>
                  </a:moveTo>
                  <a:cubicBezTo>
                    <a:pt x="7930" y="1"/>
                    <a:pt x="1550" y="3763"/>
                    <a:pt x="819" y="9733"/>
                  </a:cubicBezTo>
                  <a:cubicBezTo>
                    <a:pt x="0" y="16266"/>
                    <a:pt x="6282" y="22983"/>
                    <a:pt x="12816" y="23785"/>
                  </a:cubicBezTo>
                  <a:cubicBezTo>
                    <a:pt x="13319" y="23848"/>
                    <a:pt x="13819" y="23878"/>
                    <a:pt x="14313" y="23878"/>
                  </a:cubicBezTo>
                  <a:cubicBezTo>
                    <a:pt x="20249" y="23878"/>
                    <a:pt x="25376" y="19456"/>
                    <a:pt x="26132" y="13425"/>
                  </a:cubicBezTo>
                  <a:cubicBezTo>
                    <a:pt x="26951" y="6876"/>
                    <a:pt x="22306" y="927"/>
                    <a:pt x="15756" y="109"/>
                  </a:cubicBezTo>
                  <a:cubicBezTo>
                    <a:pt x="15177" y="36"/>
                    <a:pt x="14590" y="1"/>
                    <a:pt x="140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08"/>
            <p:cNvSpPr/>
            <p:nvPr/>
          </p:nvSpPr>
          <p:spPr>
            <a:xfrm rot="1513952">
              <a:off x="4142300" y="2473029"/>
              <a:ext cx="628285" cy="596485"/>
            </a:xfrm>
            <a:custGeom>
              <a:rect b="b" l="l" r="r" t="t"/>
              <a:pathLst>
                <a:path extrusionOk="0" h="23859" w="25131">
                  <a:moveTo>
                    <a:pt x="12319" y="0"/>
                  </a:moveTo>
                  <a:cubicBezTo>
                    <a:pt x="11128" y="0"/>
                    <a:pt x="9918" y="180"/>
                    <a:pt x="8722" y="559"/>
                  </a:cubicBezTo>
                  <a:cubicBezTo>
                    <a:pt x="4111" y="1996"/>
                    <a:pt x="836" y="6089"/>
                    <a:pt x="418" y="10884"/>
                  </a:cubicBezTo>
                  <a:cubicBezTo>
                    <a:pt x="0" y="15696"/>
                    <a:pt x="2507" y="20275"/>
                    <a:pt x="6784" y="22514"/>
                  </a:cubicBezTo>
                  <a:cubicBezTo>
                    <a:pt x="8528" y="23416"/>
                    <a:pt x="10421" y="23858"/>
                    <a:pt x="12301" y="23858"/>
                  </a:cubicBezTo>
                  <a:cubicBezTo>
                    <a:pt x="15051" y="23858"/>
                    <a:pt x="17774" y="22912"/>
                    <a:pt x="19967" y="21077"/>
                  </a:cubicBezTo>
                  <a:cubicBezTo>
                    <a:pt x="23660" y="17969"/>
                    <a:pt x="25130" y="12956"/>
                    <a:pt x="23693" y="8345"/>
                  </a:cubicBezTo>
                  <a:cubicBezTo>
                    <a:pt x="22083" y="3258"/>
                    <a:pt x="17384" y="0"/>
                    <a:pt x="123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08"/>
            <p:cNvSpPr/>
            <p:nvPr/>
          </p:nvSpPr>
          <p:spPr>
            <a:xfrm rot="1513952">
              <a:off x="4294183" y="2507434"/>
              <a:ext cx="469533" cy="596235"/>
            </a:xfrm>
            <a:custGeom>
              <a:rect b="b" l="l" r="r" t="t"/>
              <a:pathLst>
                <a:path extrusionOk="0" h="23849" w="18781">
                  <a:moveTo>
                    <a:pt x="5938" y="1"/>
                  </a:moveTo>
                  <a:cubicBezTo>
                    <a:pt x="4992" y="1"/>
                    <a:pt x="4032" y="114"/>
                    <a:pt x="3074" y="349"/>
                  </a:cubicBezTo>
                  <a:cubicBezTo>
                    <a:pt x="6533" y="5094"/>
                    <a:pt x="7302" y="7016"/>
                    <a:pt x="8321" y="12362"/>
                  </a:cubicBezTo>
                  <a:cubicBezTo>
                    <a:pt x="7786" y="15286"/>
                    <a:pt x="2824" y="21586"/>
                    <a:pt x="0" y="22271"/>
                  </a:cubicBezTo>
                  <a:cubicBezTo>
                    <a:pt x="1847" y="23328"/>
                    <a:pt x="3895" y="23849"/>
                    <a:pt x="5934" y="23849"/>
                  </a:cubicBezTo>
                  <a:cubicBezTo>
                    <a:pt x="8599" y="23849"/>
                    <a:pt x="11249" y="22960"/>
                    <a:pt x="13417" y="21218"/>
                  </a:cubicBezTo>
                  <a:cubicBezTo>
                    <a:pt x="17243" y="18127"/>
                    <a:pt x="18780" y="13014"/>
                    <a:pt x="17310" y="8336"/>
                  </a:cubicBezTo>
                  <a:cubicBezTo>
                    <a:pt x="15704" y="3277"/>
                    <a:pt x="11031" y="1"/>
                    <a:pt x="59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08"/>
            <p:cNvSpPr/>
            <p:nvPr/>
          </p:nvSpPr>
          <p:spPr>
            <a:xfrm rot="1513952">
              <a:off x="4373215" y="2646493"/>
              <a:ext cx="104877" cy="77376"/>
            </a:xfrm>
            <a:custGeom>
              <a:rect b="b" l="l" r="r" t="t"/>
              <a:pathLst>
                <a:path extrusionOk="0" h="3095" w="4195">
                  <a:moveTo>
                    <a:pt x="3050" y="1"/>
                  </a:moveTo>
                  <a:cubicBezTo>
                    <a:pt x="3034" y="1"/>
                    <a:pt x="3025" y="1"/>
                    <a:pt x="3025" y="1"/>
                  </a:cubicBezTo>
                  <a:cubicBezTo>
                    <a:pt x="3025" y="1"/>
                    <a:pt x="903" y="904"/>
                    <a:pt x="452" y="1054"/>
                  </a:cubicBezTo>
                  <a:cubicBezTo>
                    <a:pt x="1" y="1188"/>
                    <a:pt x="218" y="1522"/>
                    <a:pt x="218" y="1522"/>
                  </a:cubicBezTo>
                  <a:cubicBezTo>
                    <a:pt x="218" y="1522"/>
                    <a:pt x="686" y="3059"/>
                    <a:pt x="703" y="3092"/>
                  </a:cubicBezTo>
                  <a:cubicBezTo>
                    <a:pt x="703" y="3094"/>
                    <a:pt x="706" y="3094"/>
                    <a:pt x="710" y="3094"/>
                  </a:cubicBezTo>
                  <a:cubicBezTo>
                    <a:pt x="867" y="3094"/>
                    <a:pt x="3288" y="2202"/>
                    <a:pt x="3744" y="2006"/>
                  </a:cubicBezTo>
                  <a:cubicBezTo>
                    <a:pt x="4195" y="1789"/>
                    <a:pt x="4011" y="1539"/>
                    <a:pt x="4011" y="1539"/>
                  </a:cubicBezTo>
                  <a:cubicBezTo>
                    <a:pt x="4011" y="1539"/>
                    <a:pt x="3409" y="269"/>
                    <a:pt x="3326" y="118"/>
                  </a:cubicBezTo>
                  <a:cubicBezTo>
                    <a:pt x="3272" y="11"/>
                    <a:pt x="3112" y="1"/>
                    <a:pt x="3050"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08"/>
            <p:cNvSpPr/>
            <p:nvPr/>
          </p:nvSpPr>
          <p:spPr>
            <a:xfrm rot="1513952">
              <a:off x="4344236" y="2649123"/>
              <a:ext cx="31601" cy="73726"/>
            </a:xfrm>
            <a:custGeom>
              <a:rect b="b" l="l" r="r" t="t"/>
              <a:pathLst>
                <a:path extrusionOk="0" h="2949" w="1264">
                  <a:moveTo>
                    <a:pt x="500" y="0"/>
                  </a:moveTo>
                  <a:cubicBezTo>
                    <a:pt x="323" y="0"/>
                    <a:pt x="261" y="384"/>
                    <a:pt x="261" y="384"/>
                  </a:cubicBezTo>
                  <a:lnTo>
                    <a:pt x="10" y="2807"/>
                  </a:lnTo>
                  <a:cubicBezTo>
                    <a:pt x="1" y="2903"/>
                    <a:pt x="54" y="2949"/>
                    <a:pt x="141" y="2949"/>
                  </a:cubicBezTo>
                  <a:cubicBezTo>
                    <a:pt x="360" y="2949"/>
                    <a:pt x="793" y="2659"/>
                    <a:pt x="996" y="2122"/>
                  </a:cubicBezTo>
                  <a:cubicBezTo>
                    <a:pt x="1263" y="1370"/>
                    <a:pt x="846" y="217"/>
                    <a:pt x="595" y="34"/>
                  </a:cubicBezTo>
                  <a:cubicBezTo>
                    <a:pt x="560" y="10"/>
                    <a:pt x="529" y="0"/>
                    <a:pt x="500"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08"/>
            <p:cNvSpPr/>
            <p:nvPr/>
          </p:nvSpPr>
          <p:spPr>
            <a:xfrm rot="1513952">
              <a:off x="4306913" y="2638549"/>
              <a:ext cx="38951" cy="81676"/>
            </a:xfrm>
            <a:custGeom>
              <a:rect b="b" l="l" r="r" t="t"/>
              <a:pathLst>
                <a:path extrusionOk="0" h="3267" w="1558">
                  <a:moveTo>
                    <a:pt x="1436" y="0"/>
                  </a:moveTo>
                  <a:cubicBezTo>
                    <a:pt x="1422" y="0"/>
                    <a:pt x="1406" y="3"/>
                    <a:pt x="1387" y="8"/>
                  </a:cubicBezTo>
                  <a:cubicBezTo>
                    <a:pt x="1186" y="41"/>
                    <a:pt x="869" y="25"/>
                    <a:pt x="635" y="660"/>
                  </a:cubicBezTo>
                  <a:cubicBezTo>
                    <a:pt x="435" y="1211"/>
                    <a:pt x="0" y="3049"/>
                    <a:pt x="301" y="3266"/>
                  </a:cubicBezTo>
                  <a:lnTo>
                    <a:pt x="1170" y="2999"/>
                  </a:lnTo>
                  <a:cubicBezTo>
                    <a:pt x="1237" y="2898"/>
                    <a:pt x="1270" y="2798"/>
                    <a:pt x="1270" y="2681"/>
                  </a:cubicBezTo>
                  <a:cubicBezTo>
                    <a:pt x="1270" y="2531"/>
                    <a:pt x="1504" y="175"/>
                    <a:pt x="1504" y="175"/>
                  </a:cubicBezTo>
                  <a:cubicBezTo>
                    <a:pt x="1504" y="175"/>
                    <a:pt x="1558" y="0"/>
                    <a:pt x="1436"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08"/>
            <p:cNvSpPr/>
            <p:nvPr/>
          </p:nvSpPr>
          <p:spPr>
            <a:xfrm rot="1513952">
              <a:off x="4472728" y="2641816"/>
              <a:ext cx="100702" cy="82901"/>
            </a:xfrm>
            <a:custGeom>
              <a:rect b="b" l="l" r="r" t="t"/>
              <a:pathLst>
                <a:path extrusionOk="0" h="3316" w="4028">
                  <a:moveTo>
                    <a:pt x="2837" y="0"/>
                  </a:moveTo>
                  <a:cubicBezTo>
                    <a:pt x="2769" y="0"/>
                    <a:pt x="2688" y="24"/>
                    <a:pt x="2590" y="88"/>
                  </a:cubicBezTo>
                  <a:cubicBezTo>
                    <a:pt x="2189" y="339"/>
                    <a:pt x="151" y="1425"/>
                    <a:pt x="151" y="1425"/>
                  </a:cubicBezTo>
                  <a:cubicBezTo>
                    <a:pt x="151" y="1425"/>
                    <a:pt x="0" y="1575"/>
                    <a:pt x="51" y="1725"/>
                  </a:cubicBezTo>
                  <a:cubicBezTo>
                    <a:pt x="117" y="1876"/>
                    <a:pt x="702" y="3146"/>
                    <a:pt x="702" y="3146"/>
                  </a:cubicBezTo>
                  <a:cubicBezTo>
                    <a:pt x="702" y="3146"/>
                    <a:pt x="747" y="3315"/>
                    <a:pt x="947" y="3315"/>
                  </a:cubicBezTo>
                  <a:cubicBezTo>
                    <a:pt x="1021" y="3315"/>
                    <a:pt x="1115" y="3292"/>
                    <a:pt x="1237" y="3229"/>
                  </a:cubicBezTo>
                  <a:cubicBezTo>
                    <a:pt x="1688" y="3012"/>
                    <a:pt x="4027" y="1642"/>
                    <a:pt x="4010" y="1592"/>
                  </a:cubicBezTo>
                  <a:cubicBezTo>
                    <a:pt x="3994" y="1542"/>
                    <a:pt x="3108" y="205"/>
                    <a:pt x="3108" y="205"/>
                  </a:cubicBezTo>
                  <a:cubicBezTo>
                    <a:pt x="3108" y="205"/>
                    <a:pt x="3034" y="0"/>
                    <a:pt x="2837"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08"/>
            <p:cNvSpPr/>
            <p:nvPr/>
          </p:nvSpPr>
          <p:spPr>
            <a:xfrm rot="1513952">
              <a:off x="4560341" y="2659579"/>
              <a:ext cx="68451" cy="46601"/>
            </a:xfrm>
            <a:custGeom>
              <a:rect b="b" l="l" r="r" t="t"/>
              <a:pathLst>
                <a:path extrusionOk="0" h="1864" w="2738">
                  <a:moveTo>
                    <a:pt x="179" y="1"/>
                  </a:moveTo>
                  <a:cubicBezTo>
                    <a:pt x="102" y="1"/>
                    <a:pt x="40" y="36"/>
                    <a:pt x="34" y="144"/>
                  </a:cubicBezTo>
                  <a:cubicBezTo>
                    <a:pt x="0" y="445"/>
                    <a:pt x="635" y="1514"/>
                    <a:pt x="1387" y="1781"/>
                  </a:cubicBezTo>
                  <a:cubicBezTo>
                    <a:pt x="1562" y="1839"/>
                    <a:pt x="1732" y="1863"/>
                    <a:pt x="1886" y="1863"/>
                  </a:cubicBezTo>
                  <a:cubicBezTo>
                    <a:pt x="2397" y="1863"/>
                    <a:pt x="2737" y="1601"/>
                    <a:pt x="2506" y="1447"/>
                  </a:cubicBezTo>
                  <a:lnTo>
                    <a:pt x="501" y="110"/>
                  </a:lnTo>
                  <a:cubicBezTo>
                    <a:pt x="501" y="110"/>
                    <a:pt x="317" y="1"/>
                    <a:pt x="179"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08"/>
            <p:cNvSpPr/>
            <p:nvPr/>
          </p:nvSpPr>
          <p:spPr>
            <a:xfrm rot="1513952">
              <a:off x="4574120" y="2654997"/>
              <a:ext cx="84426" cy="49776"/>
            </a:xfrm>
            <a:custGeom>
              <a:rect b="b" l="l" r="r" t="t"/>
              <a:pathLst>
                <a:path extrusionOk="0" h="1991" w="3377">
                  <a:moveTo>
                    <a:pt x="679" y="0"/>
                  </a:moveTo>
                  <a:cubicBezTo>
                    <a:pt x="376" y="0"/>
                    <a:pt x="243" y="156"/>
                    <a:pt x="135" y="252"/>
                  </a:cubicBezTo>
                  <a:cubicBezTo>
                    <a:pt x="1" y="369"/>
                    <a:pt x="201" y="453"/>
                    <a:pt x="201" y="453"/>
                  </a:cubicBezTo>
                  <a:cubicBezTo>
                    <a:pt x="201" y="453"/>
                    <a:pt x="2173" y="1756"/>
                    <a:pt x="2290" y="1873"/>
                  </a:cubicBezTo>
                  <a:cubicBezTo>
                    <a:pt x="2374" y="1940"/>
                    <a:pt x="2474" y="1973"/>
                    <a:pt x="2591" y="1990"/>
                  </a:cubicBezTo>
                  <a:lnTo>
                    <a:pt x="3359" y="1489"/>
                  </a:lnTo>
                  <a:cubicBezTo>
                    <a:pt x="3376" y="1121"/>
                    <a:pt x="1688" y="286"/>
                    <a:pt x="1120" y="85"/>
                  </a:cubicBezTo>
                  <a:cubicBezTo>
                    <a:pt x="941" y="24"/>
                    <a:pt x="797" y="0"/>
                    <a:pt x="679"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08"/>
            <p:cNvSpPr/>
            <p:nvPr/>
          </p:nvSpPr>
          <p:spPr>
            <a:xfrm rot="1513952">
              <a:off x="3351878" y="2856507"/>
              <a:ext cx="338906" cy="308955"/>
            </a:xfrm>
            <a:custGeom>
              <a:rect b="b" l="l" r="r" t="t"/>
              <a:pathLst>
                <a:path extrusionOk="0" h="12358" w="13556">
                  <a:moveTo>
                    <a:pt x="6353" y="0"/>
                  </a:moveTo>
                  <a:cubicBezTo>
                    <a:pt x="5744" y="0"/>
                    <a:pt x="5124" y="91"/>
                    <a:pt x="4512" y="282"/>
                  </a:cubicBezTo>
                  <a:cubicBezTo>
                    <a:pt x="2139" y="1034"/>
                    <a:pt x="451" y="3122"/>
                    <a:pt x="217" y="5612"/>
                  </a:cubicBezTo>
                  <a:cubicBezTo>
                    <a:pt x="0" y="8084"/>
                    <a:pt x="1287" y="10457"/>
                    <a:pt x="3492" y="11627"/>
                  </a:cubicBezTo>
                  <a:cubicBezTo>
                    <a:pt x="4448" y="12131"/>
                    <a:pt x="5429" y="12358"/>
                    <a:pt x="6378" y="12358"/>
                  </a:cubicBezTo>
                  <a:cubicBezTo>
                    <a:pt x="10242" y="12358"/>
                    <a:pt x="13555" y="8587"/>
                    <a:pt x="12281" y="4375"/>
                  </a:cubicBezTo>
                  <a:cubicBezTo>
                    <a:pt x="11452" y="1713"/>
                    <a:pt x="9001" y="0"/>
                    <a:pt x="63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08"/>
            <p:cNvSpPr/>
            <p:nvPr/>
          </p:nvSpPr>
          <p:spPr>
            <a:xfrm rot="1513952">
              <a:off x="3353984" y="2884765"/>
              <a:ext cx="306630" cy="263729"/>
            </a:xfrm>
            <a:custGeom>
              <a:rect b="b" l="l" r="r" t="t"/>
              <a:pathLst>
                <a:path extrusionOk="0" h="10549" w="12265">
                  <a:moveTo>
                    <a:pt x="6299" y="0"/>
                  </a:moveTo>
                  <a:cubicBezTo>
                    <a:pt x="5726" y="0"/>
                    <a:pt x="5141" y="87"/>
                    <a:pt x="4562" y="270"/>
                  </a:cubicBezTo>
                  <a:cubicBezTo>
                    <a:pt x="1654" y="1189"/>
                    <a:pt x="0" y="4180"/>
                    <a:pt x="869" y="6937"/>
                  </a:cubicBezTo>
                  <a:cubicBezTo>
                    <a:pt x="1565" y="9145"/>
                    <a:pt x="3675" y="10549"/>
                    <a:pt x="5981" y="10549"/>
                  </a:cubicBezTo>
                  <a:cubicBezTo>
                    <a:pt x="6554" y="10549"/>
                    <a:pt x="7140" y="10462"/>
                    <a:pt x="7720" y="10279"/>
                  </a:cubicBezTo>
                  <a:cubicBezTo>
                    <a:pt x="10627" y="9360"/>
                    <a:pt x="12264" y="6386"/>
                    <a:pt x="11395" y="3612"/>
                  </a:cubicBezTo>
                  <a:cubicBezTo>
                    <a:pt x="10700" y="1404"/>
                    <a:pt x="8600" y="0"/>
                    <a:pt x="6299"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08"/>
            <p:cNvSpPr/>
            <p:nvPr/>
          </p:nvSpPr>
          <p:spPr>
            <a:xfrm rot="1513952">
              <a:off x="3376515" y="2904200"/>
              <a:ext cx="261929" cy="225029"/>
            </a:xfrm>
            <a:custGeom>
              <a:rect b="b" l="l" r="r" t="t"/>
              <a:pathLst>
                <a:path extrusionOk="0" h="9001" w="10477">
                  <a:moveTo>
                    <a:pt x="5372" y="1"/>
                  </a:moveTo>
                  <a:cubicBezTo>
                    <a:pt x="4884" y="1"/>
                    <a:pt x="4386" y="75"/>
                    <a:pt x="3894" y="231"/>
                  </a:cubicBezTo>
                  <a:cubicBezTo>
                    <a:pt x="1404" y="1000"/>
                    <a:pt x="0" y="3556"/>
                    <a:pt x="752" y="5912"/>
                  </a:cubicBezTo>
                  <a:cubicBezTo>
                    <a:pt x="1341" y="7799"/>
                    <a:pt x="3130" y="9000"/>
                    <a:pt x="5098" y="9000"/>
                  </a:cubicBezTo>
                  <a:cubicBezTo>
                    <a:pt x="5588" y="9000"/>
                    <a:pt x="6088" y="8926"/>
                    <a:pt x="6584" y="8770"/>
                  </a:cubicBezTo>
                  <a:cubicBezTo>
                    <a:pt x="9056" y="7984"/>
                    <a:pt x="10477" y="5445"/>
                    <a:pt x="9725" y="3089"/>
                  </a:cubicBezTo>
                  <a:cubicBezTo>
                    <a:pt x="9136" y="1202"/>
                    <a:pt x="7336" y="1"/>
                    <a:pt x="5372"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3" name="Google Shape;1483;p108"/>
          <p:cNvGrpSpPr/>
          <p:nvPr/>
        </p:nvGrpSpPr>
        <p:grpSpPr>
          <a:xfrm>
            <a:off x="7268846" y="1631120"/>
            <a:ext cx="6173191" cy="2653405"/>
            <a:chOff x="7268846" y="1631120"/>
            <a:chExt cx="6173191" cy="2653405"/>
          </a:xfrm>
        </p:grpSpPr>
        <p:sp>
          <p:nvSpPr>
            <p:cNvPr id="1484" name="Google Shape;1484;p108"/>
            <p:cNvSpPr/>
            <p:nvPr/>
          </p:nvSpPr>
          <p:spPr>
            <a:xfrm>
              <a:off x="7520755" y="1984959"/>
              <a:ext cx="197980" cy="97729"/>
            </a:xfrm>
            <a:custGeom>
              <a:rect b="b" l="l" r="r" t="t"/>
              <a:pathLst>
                <a:path extrusionOk="0" h="3877" w="7854">
                  <a:moveTo>
                    <a:pt x="0" y="0"/>
                  </a:moveTo>
                  <a:lnTo>
                    <a:pt x="0" y="3877"/>
                  </a:lnTo>
                  <a:lnTo>
                    <a:pt x="7853" y="3877"/>
                  </a:lnTo>
                  <a:lnTo>
                    <a:pt x="78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08"/>
            <p:cNvSpPr/>
            <p:nvPr/>
          </p:nvSpPr>
          <p:spPr>
            <a:xfrm>
              <a:off x="7305503" y="2225071"/>
              <a:ext cx="629255" cy="269569"/>
            </a:xfrm>
            <a:custGeom>
              <a:rect b="b" l="l" r="r" t="t"/>
              <a:pathLst>
                <a:path extrusionOk="0" h="10694" w="24963">
                  <a:moveTo>
                    <a:pt x="0" y="0"/>
                  </a:moveTo>
                  <a:lnTo>
                    <a:pt x="0" y="10694"/>
                  </a:lnTo>
                  <a:lnTo>
                    <a:pt x="24963" y="10694"/>
                  </a:lnTo>
                  <a:lnTo>
                    <a:pt x="24963" y="0"/>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08"/>
            <p:cNvSpPr/>
            <p:nvPr/>
          </p:nvSpPr>
          <p:spPr>
            <a:xfrm>
              <a:off x="7503900" y="2580177"/>
              <a:ext cx="233776" cy="1704349"/>
            </a:xfrm>
            <a:custGeom>
              <a:rect b="b" l="l" r="r" t="t"/>
              <a:pathLst>
                <a:path extrusionOk="0" h="49926" w="9275">
                  <a:moveTo>
                    <a:pt x="1" y="1"/>
                  </a:moveTo>
                  <a:lnTo>
                    <a:pt x="1" y="49926"/>
                  </a:lnTo>
                  <a:lnTo>
                    <a:pt x="9274" y="49926"/>
                  </a:lnTo>
                  <a:lnTo>
                    <a:pt x="927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08"/>
            <p:cNvSpPr/>
            <p:nvPr/>
          </p:nvSpPr>
          <p:spPr>
            <a:xfrm>
              <a:off x="7653867" y="2580177"/>
              <a:ext cx="83832" cy="1704349"/>
            </a:xfrm>
            <a:custGeom>
              <a:rect b="b" l="l" r="r" t="t"/>
              <a:pathLst>
                <a:path extrusionOk="0" h="49926" w="3326">
                  <a:moveTo>
                    <a:pt x="0" y="1"/>
                  </a:moveTo>
                  <a:lnTo>
                    <a:pt x="0" y="49926"/>
                  </a:lnTo>
                  <a:lnTo>
                    <a:pt x="3325" y="49926"/>
                  </a:lnTo>
                  <a:lnTo>
                    <a:pt x="3325"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08"/>
            <p:cNvSpPr/>
            <p:nvPr/>
          </p:nvSpPr>
          <p:spPr>
            <a:xfrm>
              <a:off x="7503889" y="2645467"/>
              <a:ext cx="66170" cy="286836"/>
            </a:xfrm>
            <a:custGeom>
              <a:rect b="b" l="l" r="r" t="t"/>
              <a:pathLst>
                <a:path extrusionOk="0" h="11379" w="2625">
                  <a:moveTo>
                    <a:pt x="1" y="0"/>
                  </a:moveTo>
                  <a:lnTo>
                    <a:pt x="1" y="11379"/>
                  </a:lnTo>
                  <a:lnTo>
                    <a:pt x="2624" y="11379"/>
                  </a:lnTo>
                  <a:lnTo>
                    <a:pt x="26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08"/>
            <p:cNvSpPr/>
            <p:nvPr/>
          </p:nvSpPr>
          <p:spPr>
            <a:xfrm>
              <a:off x="7503889" y="3115984"/>
              <a:ext cx="66170" cy="286433"/>
            </a:xfrm>
            <a:custGeom>
              <a:rect b="b" l="l" r="r" t="t"/>
              <a:pathLst>
                <a:path extrusionOk="0" h="11363" w="2625">
                  <a:moveTo>
                    <a:pt x="1" y="1"/>
                  </a:moveTo>
                  <a:lnTo>
                    <a:pt x="1" y="11363"/>
                  </a:lnTo>
                  <a:lnTo>
                    <a:pt x="2624" y="11363"/>
                  </a:lnTo>
                  <a:lnTo>
                    <a:pt x="26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08"/>
            <p:cNvSpPr/>
            <p:nvPr/>
          </p:nvSpPr>
          <p:spPr>
            <a:xfrm>
              <a:off x="7503889" y="2988768"/>
              <a:ext cx="66170" cy="63624"/>
            </a:xfrm>
            <a:custGeom>
              <a:rect b="b" l="l" r="r" t="t"/>
              <a:pathLst>
                <a:path extrusionOk="0" h="2524" w="2625">
                  <a:moveTo>
                    <a:pt x="1" y="1"/>
                  </a:moveTo>
                  <a:lnTo>
                    <a:pt x="1" y="2524"/>
                  </a:lnTo>
                  <a:lnTo>
                    <a:pt x="2624" y="2524"/>
                  </a:lnTo>
                  <a:lnTo>
                    <a:pt x="26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08"/>
            <p:cNvSpPr/>
            <p:nvPr/>
          </p:nvSpPr>
          <p:spPr>
            <a:xfrm>
              <a:off x="7289065" y="2481191"/>
              <a:ext cx="662957" cy="98990"/>
            </a:xfrm>
            <a:custGeom>
              <a:rect b="b" l="l" r="r" t="t"/>
              <a:pathLst>
                <a:path extrusionOk="0" h="3927" w="26300">
                  <a:moveTo>
                    <a:pt x="0" y="0"/>
                  </a:moveTo>
                  <a:lnTo>
                    <a:pt x="0" y="3927"/>
                  </a:lnTo>
                  <a:lnTo>
                    <a:pt x="26300" y="3927"/>
                  </a:lnTo>
                  <a:lnTo>
                    <a:pt x="263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08"/>
            <p:cNvSpPr/>
            <p:nvPr/>
          </p:nvSpPr>
          <p:spPr>
            <a:xfrm>
              <a:off x="7289065" y="2146286"/>
              <a:ext cx="662957" cy="99418"/>
            </a:xfrm>
            <a:custGeom>
              <a:rect b="b" l="l" r="r" t="t"/>
              <a:pathLst>
                <a:path extrusionOk="0" h="3944" w="26300">
                  <a:moveTo>
                    <a:pt x="0" y="1"/>
                  </a:moveTo>
                  <a:lnTo>
                    <a:pt x="0" y="3944"/>
                  </a:lnTo>
                  <a:lnTo>
                    <a:pt x="26300" y="3944"/>
                  </a:lnTo>
                  <a:lnTo>
                    <a:pt x="263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08"/>
            <p:cNvSpPr/>
            <p:nvPr/>
          </p:nvSpPr>
          <p:spPr>
            <a:xfrm>
              <a:off x="7268846" y="2257089"/>
              <a:ext cx="701701" cy="212298"/>
            </a:xfrm>
            <a:custGeom>
              <a:rect b="b" l="l" r="r" t="t"/>
              <a:pathLst>
                <a:path extrusionOk="0" h="8422" w="27837">
                  <a:moveTo>
                    <a:pt x="0" y="0"/>
                  </a:moveTo>
                  <a:lnTo>
                    <a:pt x="0" y="8421"/>
                  </a:lnTo>
                  <a:lnTo>
                    <a:pt x="27837" y="8421"/>
                  </a:lnTo>
                  <a:lnTo>
                    <a:pt x="278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08"/>
            <p:cNvSpPr/>
            <p:nvPr/>
          </p:nvSpPr>
          <p:spPr>
            <a:xfrm>
              <a:off x="7289065" y="2077207"/>
              <a:ext cx="663386" cy="69522"/>
            </a:xfrm>
            <a:custGeom>
              <a:rect b="b" l="l" r="r" t="t"/>
              <a:pathLst>
                <a:path extrusionOk="0" h="2758" w="26317">
                  <a:moveTo>
                    <a:pt x="2774" y="1"/>
                  </a:moveTo>
                  <a:lnTo>
                    <a:pt x="0" y="2757"/>
                  </a:lnTo>
                  <a:lnTo>
                    <a:pt x="26316" y="2757"/>
                  </a:lnTo>
                  <a:lnTo>
                    <a:pt x="23426"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08"/>
            <p:cNvSpPr/>
            <p:nvPr/>
          </p:nvSpPr>
          <p:spPr>
            <a:xfrm>
              <a:off x="7520755" y="1964311"/>
              <a:ext cx="197980" cy="20670"/>
            </a:xfrm>
            <a:custGeom>
              <a:rect b="b" l="l" r="r" t="t"/>
              <a:pathLst>
                <a:path extrusionOk="0" h="820" w="7854">
                  <a:moveTo>
                    <a:pt x="819" y="1"/>
                  </a:moveTo>
                  <a:lnTo>
                    <a:pt x="0" y="819"/>
                  </a:lnTo>
                  <a:lnTo>
                    <a:pt x="7853" y="819"/>
                  </a:lnTo>
                  <a:lnTo>
                    <a:pt x="6984"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08"/>
            <p:cNvSpPr/>
            <p:nvPr/>
          </p:nvSpPr>
          <p:spPr>
            <a:xfrm>
              <a:off x="7511477" y="2016978"/>
              <a:ext cx="216104" cy="33702"/>
            </a:xfrm>
            <a:custGeom>
              <a:rect b="b" l="l" r="r" t="t"/>
              <a:pathLst>
                <a:path extrusionOk="0" h="1337" w="8573">
                  <a:moveTo>
                    <a:pt x="1" y="0"/>
                  </a:moveTo>
                  <a:lnTo>
                    <a:pt x="1" y="1337"/>
                  </a:lnTo>
                  <a:lnTo>
                    <a:pt x="8572" y="1337"/>
                  </a:lnTo>
                  <a:lnTo>
                    <a:pt x="8572" y="0"/>
                  </a:lnTo>
                  <a:close/>
                </a:path>
              </a:pathLst>
            </a:custGeom>
            <a:solidFill>
              <a:srgbClr val="004B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08"/>
            <p:cNvSpPr/>
            <p:nvPr/>
          </p:nvSpPr>
          <p:spPr>
            <a:xfrm>
              <a:off x="7610481" y="1631120"/>
              <a:ext cx="10133" cy="333168"/>
            </a:xfrm>
            <a:custGeom>
              <a:rect b="b" l="l" r="r" t="t"/>
              <a:pathLst>
                <a:path extrusionOk="0" h="13217" w="402">
                  <a:moveTo>
                    <a:pt x="0" y="0"/>
                  </a:moveTo>
                  <a:lnTo>
                    <a:pt x="0" y="13217"/>
                  </a:lnTo>
                  <a:lnTo>
                    <a:pt x="401" y="13217"/>
                  </a:lnTo>
                  <a:lnTo>
                    <a:pt x="4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08"/>
            <p:cNvSpPr/>
            <p:nvPr/>
          </p:nvSpPr>
          <p:spPr>
            <a:xfrm>
              <a:off x="7279384" y="2271409"/>
              <a:ext cx="211037" cy="180713"/>
            </a:xfrm>
            <a:custGeom>
              <a:rect b="b" l="l" r="r" t="t"/>
              <a:pathLst>
                <a:path extrusionOk="0" h="7169" w="8372">
                  <a:moveTo>
                    <a:pt x="0" y="0"/>
                  </a:moveTo>
                  <a:lnTo>
                    <a:pt x="0" y="7168"/>
                  </a:lnTo>
                  <a:lnTo>
                    <a:pt x="8371" y="7168"/>
                  </a:lnTo>
                  <a:lnTo>
                    <a:pt x="83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08"/>
            <p:cNvSpPr/>
            <p:nvPr/>
          </p:nvSpPr>
          <p:spPr>
            <a:xfrm>
              <a:off x="7510216" y="2271409"/>
              <a:ext cx="211037" cy="180713"/>
            </a:xfrm>
            <a:custGeom>
              <a:rect b="b" l="l" r="r" t="t"/>
              <a:pathLst>
                <a:path extrusionOk="0" h="7169" w="8372">
                  <a:moveTo>
                    <a:pt x="0" y="0"/>
                  </a:moveTo>
                  <a:lnTo>
                    <a:pt x="0" y="7168"/>
                  </a:lnTo>
                  <a:lnTo>
                    <a:pt x="8371" y="7168"/>
                  </a:lnTo>
                  <a:lnTo>
                    <a:pt x="83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08"/>
            <p:cNvSpPr/>
            <p:nvPr/>
          </p:nvSpPr>
          <p:spPr>
            <a:xfrm>
              <a:off x="7741049" y="2271409"/>
              <a:ext cx="211037" cy="180713"/>
            </a:xfrm>
            <a:custGeom>
              <a:rect b="b" l="l" r="r" t="t"/>
              <a:pathLst>
                <a:path extrusionOk="0" h="7169" w="8372">
                  <a:moveTo>
                    <a:pt x="1" y="0"/>
                  </a:moveTo>
                  <a:lnTo>
                    <a:pt x="1" y="7168"/>
                  </a:lnTo>
                  <a:lnTo>
                    <a:pt x="8372" y="7168"/>
                  </a:lnTo>
                  <a:lnTo>
                    <a:pt x="83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08"/>
            <p:cNvSpPr/>
            <p:nvPr/>
          </p:nvSpPr>
          <p:spPr>
            <a:xfrm>
              <a:off x="7741050" y="3052375"/>
              <a:ext cx="2181617" cy="786373"/>
            </a:xfrm>
            <a:custGeom>
              <a:rect b="b" l="l" r="r" t="t"/>
              <a:pathLst>
                <a:path extrusionOk="0" h="31196" w="73803">
                  <a:moveTo>
                    <a:pt x="0" y="1"/>
                  </a:moveTo>
                  <a:lnTo>
                    <a:pt x="0" y="31196"/>
                  </a:lnTo>
                  <a:lnTo>
                    <a:pt x="73802" y="31196"/>
                  </a:lnTo>
                  <a:lnTo>
                    <a:pt x="738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08"/>
            <p:cNvSpPr/>
            <p:nvPr/>
          </p:nvSpPr>
          <p:spPr>
            <a:xfrm>
              <a:off x="7944527" y="3167156"/>
              <a:ext cx="569437" cy="243479"/>
            </a:xfrm>
            <a:custGeom>
              <a:rect b="b" l="l" r="r" t="t"/>
              <a:pathLst>
                <a:path extrusionOk="0" h="9659" w="22590">
                  <a:moveTo>
                    <a:pt x="0" y="1"/>
                  </a:moveTo>
                  <a:lnTo>
                    <a:pt x="0" y="9658"/>
                  </a:lnTo>
                  <a:lnTo>
                    <a:pt x="22590" y="9658"/>
                  </a:lnTo>
                  <a:lnTo>
                    <a:pt x="225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08"/>
            <p:cNvSpPr/>
            <p:nvPr/>
          </p:nvSpPr>
          <p:spPr>
            <a:xfrm>
              <a:off x="8543944" y="3167156"/>
              <a:ext cx="569463" cy="243479"/>
            </a:xfrm>
            <a:custGeom>
              <a:rect b="b" l="l" r="r" t="t"/>
              <a:pathLst>
                <a:path extrusionOk="0" h="9659" w="22591">
                  <a:moveTo>
                    <a:pt x="0" y="1"/>
                  </a:moveTo>
                  <a:lnTo>
                    <a:pt x="0" y="9658"/>
                  </a:lnTo>
                  <a:lnTo>
                    <a:pt x="22590" y="9658"/>
                  </a:lnTo>
                  <a:lnTo>
                    <a:pt x="225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08"/>
            <p:cNvSpPr/>
            <p:nvPr/>
          </p:nvSpPr>
          <p:spPr>
            <a:xfrm>
              <a:off x="9143362" y="3167156"/>
              <a:ext cx="569034" cy="243479"/>
            </a:xfrm>
            <a:custGeom>
              <a:rect b="b" l="l" r="r" t="t"/>
              <a:pathLst>
                <a:path extrusionOk="0" h="9659" w="22574">
                  <a:moveTo>
                    <a:pt x="1" y="1"/>
                  </a:moveTo>
                  <a:lnTo>
                    <a:pt x="1" y="9658"/>
                  </a:lnTo>
                  <a:lnTo>
                    <a:pt x="22574" y="9658"/>
                  </a:lnTo>
                  <a:lnTo>
                    <a:pt x="2257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08"/>
            <p:cNvSpPr/>
            <p:nvPr/>
          </p:nvSpPr>
          <p:spPr>
            <a:xfrm>
              <a:off x="7944527" y="3443925"/>
              <a:ext cx="569437" cy="243454"/>
            </a:xfrm>
            <a:custGeom>
              <a:rect b="b" l="l" r="r" t="t"/>
              <a:pathLst>
                <a:path extrusionOk="0" h="9658" w="22590">
                  <a:moveTo>
                    <a:pt x="0" y="0"/>
                  </a:moveTo>
                  <a:lnTo>
                    <a:pt x="0" y="9658"/>
                  </a:lnTo>
                  <a:lnTo>
                    <a:pt x="22590" y="9658"/>
                  </a:lnTo>
                  <a:lnTo>
                    <a:pt x="2259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08"/>
            <p:cNvSpPr/>
            <p:nvPr/>
          </p:nvSpPr>
          <p:spPr>
            <a:xfrm>
              <a:off x="8543944" y="3443925"/>
              <a:ext cx="569463" cy="243454"/>
            </a:xfrm>
            <a:custGeom>
              <a:rect b="b" l="l" r="r" t="t"/>
              <a:pathLst>
                <a:path extrusionOk="0" h="9658" w="22591">
                  <a:moveTo>
                    <a:pt x="0" y="0"/>
                  </a:moveTo>
                  <a:lnTo>
                    <a:pt x="0" y="9658"/>
                  </a:lnTo>
                  <a:lnTo>
                    <a:pt x="22590" y="9658"/>
                  </a:lnTo>
                  <a:lnTo>
                    <a:pt x="22590"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08"/>
            <p:cNvSpPr/>
            <p:nvPr/>
          </p:nvSpPr>
          <p:spPr>
            <a:xfrm>
              <a:off x="9143362" y="3443925"/>
              <a:ext cx="569034" cy="243454"/>
            </a:xfrm>
            <a:custGeom>
              <a:rect b="b" l="l" r="r" t="t"/>
              <a:pathLst>
                <a:path extrusionOk="0" h="9658" w="22574">
                  <a:moveTo>
                    <a:pt x="1" y="0"/>
                  </a:moveTo>
                  <a:lnTo>
                    <a:pt x="1" y="9658"/>
                  </a:lnTo>
                  <a:lnTo>
                    <a:pt x="22574" y="9658"/>
                  </a:lnTo>
                  <a:lnTo>
                    <a:pt x="225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08"/>
            <p:cNvSpPr/>
            <p:nvPr/>
          </p:nvSpPr>
          <p:spPr>
            <a:xfrm>
              <a:off x="7741050" y="3838825"/>
              <a:ext cx="5700987" cy="445643"/>
            </a:xfrm>
            <a:custGeom>
              <a:rect b="b" l="l" r="r" t="t"/>
              <a:pathLst>
                <a:path extrusionOk="0" h="17679" w="285299">
                  <a:moveTo>
                    <a:pt x="0" y="1"/>
                  </a:moveTo>
                  <a:lnTo>
                    <a:pt x="0" y="17678"/>
                  </a:lnTo>
                  <a:lnTo>
                    <a:pt x="285299" y="17678"/>
                  </a:lnTo>
                  <a:lnTo>
                    <a:pt x="285299"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9" name="Google Shape;1509;p10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20" name="Shape 920"/>
        <p:cNvGrpSpPr/>
        <p:nvPr/>
      </p:nvGrpSpPr>
      <p:grpSpPr>
        <a:xfrm>
          <a:off x="0" y="0"/>
          <a:ext cx="0" cy="0"/>
          <a:chOff x="0" y="0"/>
          <a:chExt cx="0" cy="0"/>
        </a:xfrm>
      </p:grpSpPr>
      <p:sp>
        <p:nvSpPr>
          <p:cNvPr id="921" name="Google Shape;921;p91"/>
          <p:cNvSpPr/>
          <p:nvPr/>
        </p:nvSpPr>
        <p:spPr>
          <a:xfrm>
            <a:off x="160725" y="1528025"/>
            <a:ext cx="2739300" cy="1027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922" name="Google Shape;922;p91"/>
          <p:cNvSpPr txBox="1"/>
          <p:nvPr>
            <p:ph type="title"/>
          </p:nvPr>
        </p:nvSpPr>
        <p:spPr>
          <a:xfrm>
            <a:off x="1117175" y="1715644"/>
            <a:ext cx="1740000" cy="631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Business Problem</a:t>
            </a:r>
            <a:endParaRPr/>
          </a:p>
        </p:txBody>
      </p:sp>
      <p:sp>
        <p:nvSpPr>
          <p:cNvPr id="923" name="Google Shape;923;p91"/>
          <p:cNvSpPr txBox="1"/>
          <p:nvPr>
            <p:ph idx="6" type="title"/>
          </p:nvPr>
        </p:nvSpPr>
        <p:spPr>
          <a:xfrm>
            <a:off x="582319" y="334320"/>
            <a:ext cx="7704000" cy="73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924" name="Google Shape;924;p91"/>
          <p:cNvSpPr txBox="1"/>
          <p:nvPr/>
        </p:nvSpPr>
        <p:spPr>
          <a:xfrm>
            <a:off x="203568" y="1507125"/>
            <a:ext cx="1019100" cy="1048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4800">
                <a:solidFill>
                  <a:schemeClr val="accent1"/>
                </a:solidFill>
                <a:latin typeface="Poppins Black"/>
                <a:ea typeface="Poppins Black"/>
                <a:cs typeface="Poppins Black"/>
                <a:sym typeface="Poppins Black"/>
              </a:rPr>
              <a:t>01</a:t>
            </a:r>
            <a:endParaRPr sz="4800"/>
          </a:p>
        </p:txBody>
      </p:sp>
      <p:sp>
        <p:nvSpPr>
          <p:cNvPr id="925" name="Google Shape;925;p91"/>
          <p:cNvSpPr/>
          <p:nvPr/>
        </p:nvSpPr>
        <p:spPr>
          <a:xfrm>
            <a:off x="3202300" y="1538341"/>
            <a:ext cx="2739300" cy="1027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926" name="Google Shape;926;p91"/>
          <p:cNvSpPr txBox="1"/>
          <p:nvPr>
            <p:ph type="title"/>
          </p:nvPr>
        </p:nvSpPr>
        <p:spPr>
          <a:xfrm>
            <a:off x="4201700" y="1560527"/>
            <a:ext cx="1740000" cy="102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Dataset</a:t>
            </a:r>
            <a:endParaRPr/>
          </a:p>
        </p:txBody>
      </p:sp>
      <p:sp>
        <p:nvSpPr>
          <p:cNvPr id="927" name="Google Shape;927;p91"/>
          <p:cNvSpPr txBox="1"/>
          <p:nvPr/>
        </p:nvSpPr>
        <p:spPr>
          <a:xfrm>
            <a:off x="3245143" y="1517441"/>
            <a:ext cx="1019100" cy="1048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4800">
                <a:solidFill>
                  <a:schemeClr val="accent1"/>
                </a:solidFill>
                <a:latin typeface="Poppins Black"/>
                <a:ea typeface="Poppins Black"/>
                <a:cs typeface="Poppins Black"/>
                <a:sym typeface="Poppins Black"/>
              </a:rPr>
              <a:t>02</a:t>
            </a:r>
            <a:endParaRPr sz="4800"/>
          </a:p>
        </p:txBody>
      </p:sp>
      <p:sp>
        <p:nvSpPr>
          <p:cNvPr id="928" name="Google Shape;928;p91"/>
          <p:cNvSpPr/>
          <p:nvPr/>
        </p:nvSpPr>
        <p:spPr>
          <a:xfrm>
            <a:off x="6210525" y="1548657"/>
            <a:ext cx="2739300" cy="1027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929" name="Google Shape;929;p91"/>
          <p:cNvSpPr txBox="1"/>
          <p:nvPr>
            <p:ph type="title"/>
          </p:nvPr>
        </p:nvSpPr>
        <p:spPr>
          <a:xfrm>
            <a:off x="7243375" y="1548525"/>
            <a:ext cx="1740000" cy="102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Wrangling</a:t>
            </a:r>
            <a:endParaRPr/>
          </a:p>
        </p:txBody>
      </p:sp>
      <p:sp>
        <p:nvSpPr>
          <p:cNvPr id="930" name="Google Shape;930;p91"/>
          <p:cNvSpPr txBox="1"/>
          <p:nvPr/>
        </p:nvSpPr>
        <p:spPr>
          <a:xfrm>
            <a:off x="6253368" y="1527757"/>
            <a:ext cx="1019100" cy="1048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4800">
                <a:solidFill>
                  <a:schemeClr val="accent1"/>
                </a:solidFill>
                <a:latin typeface="Poppins Black"/>
                <a:ea typeface="Poppins Black"/>
                <a:cs typeface="Poppins Black"/>
                <a:sym typeface="Poppins Black"/>
              </a:rPr>
              <a:t>03</a:t>
            </a:r>
            <a:endParaRPr sz="4800"/>
          </a:p>
        </p:txBody>
      </p:sp>
      <p:sp>
        <p:nvSpPr>
          <p:cNvPr id="931" name="Google Shape;931;p91"/>
          <p:cNvSpPr/>
          <p:nvPr/>
        </p:nvSpPr>
        <p:spPr>
          <a:xfrm>
            <a:off x="1724338" y="2885470"/>
            <a:ext cx="2739300" cy="1027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932" name="Google Shape;932;p91"/>
          <p:cNvSpPr txBox="1"/>
          <p:nvPr>
            <p:ph type="title"/>
          </p:nvPr>
        </p:nvSpPr>
        <p:spPr>
          <a:xfrm>
            <a:off x="2743450" y="2917775"/>
            <a:ext cx="1677600" cy="99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 &amp; Results</a:t>
            </a:r>
            <a:endParaRPr/>
          </a:p>
        </p:txBody>
      </p:sp>
      <p:sp>
        <p:nvSpPr>
          <p:cNvPr id="933" name="Google Shape;933;p91"/>
          <p:cNvSpPr txBox="1"/>
          <p:nvPr/>
        </p:nvSpPr>
        <p:spPr>
          <a:xfrm>
            <a:off x="1724355" y="2864520"/>
            <a:ext cx="1019100" cy="1048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4800">
                <a:solidFill>
                  <a:schemeClr val="accent1"/>
                </a:solidFill>
                <a:latin typeface="Poppins Black"/>
                <a:ea typeface="Poppins Black"/>
                <a:cs typeface="Poppins Black"/>
                <a:sym typeface="Poppins Black"/>
              </a:rPr>
              <a:t>04</a:t>
            </a:r>
            <a:endParaRPr sz="4800"/>
          </a:p>
        </p:txBody>
      </p:sp>
      <p:sp>
        <p:nvSpPr>
          <p:cNvPr id="934" name="Google Shape;934;p91"/>
          <p:cNvSpPr/>
          <p:nvPr/>
        </p:nvSpPr>
        <p:spPr>
          <a:xfrm>
            <a:off x="4723088" y="2895737"/>
            <a:ext cx="2739300" cy="1027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935" name="Google Shape;935;p91"/>
          <p:cNvSpPr txBox="1"/>
          <p:nvPr>
            <p:ph type="title"/>
          </p:nvPr>
        </p:nvSpPr>
        <p:spPr>
          <a:xfrm>
            <a:off x="5668800" y="2917925"/>
            <a:ext cx="1849500" cy="99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Conclusions &amp; Next Steps</a:t>
            </a:r>
            <a:endParaRPr sz="2200"/>
          </a:p>
        </p:txBody>
      </p:sp>
      <p:sp>
        <p:nvSpPr>
          <p:cNvPr id="936" name="Google Shape;936;p91"/>
          <p:cNvSpPr txBox="1"/>
          <p:nvPr/>
        </p:nvSpPr>
        <p:spPr>
          <a:xfrm>
            <a:off x="4765930" y="2874836"/>
            <a:ext cx="1019100" cy="1048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4800">
                <a:solidFill>
                  <a:schemeClr val="accent1"/>
                </a:solidFill>
                <a:latin typeface="Poppins Black"/>
                <a:ea typeface="Poppins Black"/>
                <a:cs typeface="Poppins Black"/>
                <a:sym typeface="Poppins Black"/>
              </a:rPr>
              <a:t>05</a:t>
            </a:r>
            <a:endParaRPr sz="4800"/>
          </a:p>
        </p:txBody>
      </p:sp>
      <p:sp>
        <p:nvSpPr>
          <p:cNvPr id="937" name="Google Shape;937;p9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3" name="Shape 1513"/>
        <p:cNvGrpSpPr/>
        <p:nvPr/>
      </p:nvGrpSpPr>
      <p:grpSpPr>
        <a:xfrm>
          <a:off x="0" y="0"/>
          <a:ext cx="0" cy="0"/>
          <a:chOff x="0" y="0"/>
          <a:chExt cx="0" cy="0"/>
        </a:xfrm>
      </p:grpSpPr>
      <p:sp>
        <p:nvSpPr>
          <p:cNvPr id="1514" name="Google Shape;1514;p109"/>
          <p:cNvSpPr txBox="1"/>
          <p:nvPr/>
        </p:nvSpPr>
        <p:spPr>
          <a:xfrm>
            <a:off x="698225" y="460425"/>
            <a:ext cx="75324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3000">
                <a:latin typeface="Lato"/>
                <a:ea typeface="Lato"/>
                <a:cs typeface="Lato"/>
                <a:sym typeface="Lato"/>
              </a:rPr>
              <a:t>Datasets</a:t>
            </a:r>
            <a:endParaRPr i="1" sz="3000">
              <a:latin typeface="Lato"/>
              <a:ea typeface="Lato"/>
              <a:cs typeface="Lato"/>
              <a:sym typeface="Lato"/>
            </a:endParaRPr>
          </a:p>
        </p:txBody>
      </p:sp>
      <p:pic>
        <p:nvPicPr>
          <p:cNvPr id="1515" name="Google Shape;1515;p109"/>
          <p:cNvPicPr preferRelativeResize="0"/>
          <p:nvPr/>
        </p:nvPicPr>
        <p:blipFill>
          <a:blip r:embed="rId3">
            <a:alphaModFix/>
          </a:blip>
          <a:stretch>
            <a:fillRect/>
          </a:stretch>
        </p:blipFill>
        <p:spPr>
          <a:xfrm>
            <a:off x="403962" y="299750"/>
            <a:ext cx="8336077" cy="4277951"/>
          </a:xfrm>
          <a:prstGeom prst="rect">
            <a:avLst/>
          </a:prstGeom>
          <a:noFill/>
          <a:ln>
            <a:noFill/>
          </a:ln>
        </p:spPr>
      </p:pic>
      <p:sp>
        <p:nvSpPr>
          <p:cNvPr id="1516" name="Google Shape;1516;p10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92"/>
          <p:cNvSpPr txBox="1"/>
          <p:nvPr>
            <p:ph type="title"/>
          </p:nvPr>
        </p:nvSpPr>
        <p:spPr>
          <a:xfrm>
            <a:off x="1653600" y="480751"/>
            <a:ext cx="5836800" cy="102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BUSINESS PROBLEM</a:t>
            </a:r>
            <a:endParaRPr sz="4000"/>
          </a:p>
        </p:txBody>
      </p:sp>
      <p:sp>
        <p:nvSpPr>
          <p:cNvPr id="943" name="Google Shape;943;p92"/>
          <p:cNvSpPr txBox="1"/>
          <p:nvPr>
            <p:ph idx="1" type="subTitle"/>
          </p:nvPr>
        </p:nvSpPr>
        <p:spPr>
          <a:xfrm>
            <a:off x="1840900" y="1619650"/>
            <a:ext cx="5524200" cy="134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Predict a 15-min or longer departure delay, given information available 2 hours before the scheduled departure</a:t>
            </a:r>
            <a:endParaRPr sz="1600"/>
          </a:p>
        </p:txBody>
      </p:sp>
      <p:sp>
        <p:nvSpPr>
          <p:cNvPr id="944" name="Google Shape;944;p92"/>
          <p:cNvSpPr/>
          <p:nvPr/>
        </p:nvSpPr>
        <p:spPr>
          <a:xfrm>
            <a:off x="1934475" y="3627964"/>
            <a:ext cx="171300" cy="334625"/>
          </a:xfrm>
          <a:custGeom>
            <a:rect b="b" l="l" r="r" t="t"/>
            <a:pathLst>
              <a:path extrusionOk="0" h="13385" w="6852">
                <a:moveTo>
                  <a:pt x="3426" y="1"/>
                </a:moveTo>
                <a:lnTo>
                  <a:pt x="1538" y="385"/>
                </a:lnTo>
                <a:lnTo>
                  <a:pt x="1839" y="1555"/>
                </a:lnTo>
                <a:lnTo>
                  <a:pt x="1" y="2708"/>
                </a:lnTo>
                <a:lnTo>
                  <a:pt x="970" y="5114"/>
                </a:lnTo>
                <a:lnTo>
                  <a:pt x="1772" y="5264"/>
                </a:lnTo>
                <a:lnTo>
                  <a:pt x="1772" y="13117"/>
                </a:lnTo>
                <a:lnTo>
                  <a:pt x="3426" y="13384"/>
                </a:lnTo>
                <a:lnTo>
                  <a:pt x="5080" y="13117"/>
                </a:lnTo>
                <a:lnTo>
                  <a:pt x="5080" y="5264"/>
                </a:lnTo>
                <a:lnTo>
                  <a:pt x="5899" y="5114"/>
                </a:lnTo>
                <a:lnTo>
                  <a:pt x="6851" y="2708"/>
                </a:lnTo>
                <a:lnTo>
                  <a:pt x="5013" y="1555"/>
                </a:lnTo>
                <a:lnTo>
                  <a:pt x="5331" y="385"/>
                </a:lnTo>
                <a:lnTo>
                  <a:pt x="3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5" name="Google Shape;945;p92"/>
          <p:cNvGrpSpPr/>
          <p:nvPr/>
        </p:nvGrpSpPr>
        <p:grpSpPr>
          <a:xfrm>
            <a:off x="1840900" y="3239438"/>
            <a:ext cx="2071050" cy="1111650"/>
            <a:chOff x="1867200" y="2325100"/>
            <a:chExt cx="2071050" cy="1111650"/>
          </a:xfrm>
        </p:grpSpPr>
        <p:sp>
          <p:nvSpPr>
            <p:cNvPr id="946" name="Google Shape;946;p92"/>
            <p:cNvSpPr/>
            <p:nvPr/>
          </p:nvSpPr>
          <p:spPr>
            <a:xfrm>
              <a:off x="1867200" y="3188525"/>
              <a:ext cx="1947825" cy="162300"/>
            </a:xfrm>
            <a:custGeom>
              <a:rect b="b" l="l" r="r" t="t"/>
              <a:pathLst>
                <a:path extrusionOk="0" h="6492" w="77913">
                  <a:moveTo>
                    <a:pt x="38948" y="1"/>
                  </a:moveTo>
                  <a:cubicBezTo>
                    <a:pt x="17444" y="1"/>
                    <a:pt x="0" y="1220"/>
                    <a:pt x="0" y="2707"/>
                  </a:cubicBezTo>
                  <a:cubicBezTo>
                    <a:pt x="0" y="4046"/>
                    <a:pt x="7752" y="6491"/>
                    <a:pt x="31749" y="6491"/>
                  </a:cubicBezTo>
                  <a:cubicBezTo>
                    <a:pt x="34116" y="6491"/>
                    <a:pt x="36641" y="6468"/>
                    <a:pt x="39332" y="6417"/>
                  </a:cubicBezTo>
                  <a:cubicBezTo>
                    <a:pt x="60836" y="5999"/>
                    <a:pt x="77913" y="4178"/>
                    <a:pt x="77913" y="2707"/>
                  </a:cubicBezTo>
                  <a:cubicBezTo>
                    <a:pt x="77913" y="1220"/>
                    <a:pt x="60469" y="34"/>
                    <a:pt x="38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92"/>
            <p:cNvSpPr/>
            <p:nvPr/>
          </p:nvSpPr>
          <p:spPr>
            <a:xfrm>
              <a:off x="2054325" y="3203150"/>
              <a:ext cx="53925" cy="52225"/>
            </a:xfrm>
            <a:custGeom>
              <a:rect b="b" l="l" r="r" t="t"/>
              <a:pathLst>
                <a:path extrusionOk="0" h="2089" w="2157">
                  <a:moveTo>
                    <a:pt x="1087" y="0"/>
                  </a:moveTo>
                  <a:cubicBezTo>
                    <a:pt x="485" y="0"/>
                    <a:pt x="1" y="468"/>
                    <a:pt x="1" y="1053"/>
                  </a:cubicBezTo>
                  <a:cubicBezTo>
                    <a:pt x="1" y="1621"/>
                    <a:pt x="485" y="2089"/>
                    <a:pt x="1087" y="2089"/>
                  </a:cubicBezTo>
                  <a:cubicBezTo>
                    <a:pt x="1672" y="2089"/>
                    <a:pt x="2156" y="1621"/>
                    <a:pt x="2156" y="1053"/>
                  </a:cubicBezTo>
                  <a:cubicBezTo>
                    <a:pt x="2156" y="468"/>
                    <a:pt x="1672" y="0"/>
                    <a:pt x="1087"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92"/>
            <p:cNvSpPr/>
            <p:nvPr/>
          </p:nvSpPr>
          <p:spPr>
            <a:xfrm>
              <a:off x="2073975" y="3203150"/>
              <a:ext cx="54325" cy="52225"/>
            </a:xfrm>
            <a:custGeom>
              <a:rect b="b" l="l" r="r" t="t"/>
              <a:pathLst>
                <a:path extrusionOk="0" h="2089" w="2173">
                  <a:moveTo>
                    <a:pt x="1086" y="0"/>
                  </a:moveTo>
                  <a:cubicBezTo>
                    <a:pt x="485" y="0"/>
                    <a:pt x="0" y="468"/>
                    <a:pt x="0" y="1053"/>
                  </a:cubicBezTo>
                  <a:cubicBezTo>
                    <a:pt x="0" y="1621"/>
                    <a:pt x="485" y="2089"/>
                    <a:pt x="1086" y="2089"/>
                  </a:cubicBezTo>
                  <a:cubicBezTo>
                    <a:pt x="1688" y="2089"/>
                    <a:pt x="2172" y="1621"/>
                    <a:pt x="2172" y="1053"/>
                  </a:cubicBezTo>
                  <a:cubicBezTo>
                    <a:pt x="2172" y="468"/>
                    <a:pt x="1688" y="0"/>
                    <a:pt x="108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92"/>
            <p:cNvSpPr/>
            <p:nvPr/>
          </p:nvSpPr>
          <p:spPr>
            <a:xfrm>
              <a:off x="2042225" y="3173900"/>
              <a:ext cx="101950" cy="43050"/>
            </a:xfrm>
            <a:custGeom>
              <a:rect b="b" l="l" r="r" t="t"/>
              <a:pathLst>
                <a:path extrusionOk="0" h="1722" w="4078">
                  <a:moveTo>
                    <a:pt x="0" y="1"/>
                  </a:moveTo>
                  <a:lnTo>
                    <a:pt x="0" y="1722"/>
                  </a:lnTo>
                  <a:lnTo>
                    <a:pt x="4077" y="1722"/>
                  </a:lnTo>
                  <a:lnTo>
                    <a:pt x="4077"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92"/>
            <p:cNvSpPr/>
            <p:nvPr/>
          </p:nvSpPr>
          <p:spPr>
            <a:xfrm>
              <a:off x="2681750" y="3203150"/>
              <a:ext cx="54325" cy="52225"/>
            </a:xfrm>
            <a:custGeom>
              <a:rect b="b" l="l" r="r" t="t"/>
              <a:pathLst>
                <a:path extrusionOk="0" h="2089" w="2173">
                  <a:moveTo>
                    <a:pt x="1086" y="0"/>
                  </a:moveTo>
                  <a:cubicBezTo>
                    <a:pt x="485" y="0"/>
                    <a:pt x="0" y="468"/>
                    <a:pt x="0" y="1053"/>
                  </a:cubicBezTo>
                  <a:cubicBezTo>
                    <a:pt x="0" y="1621"/>
                    <a:pt x="485" y="2089"/>
                    <a:pt x="1086" y="2089"/>
                  </a:cubicBezTo>
                  <a:cubicBezTo>
                    <a:pt x="1688" y="2089"/>
                    <a:pt x="2172" y="1621"/>
                    <a:pt x="2172" y="1053"/>
                  </a:cubicBezTo>
                  <a:cubicBezTo>
                    <a:pt x="2172" y="468"/>
                    <a:pt x="1688" y="0"/>
                    <a:pt x="108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92"/>
            <p:cNvSpPr/>
            <p:nvPr/>
          </p:nvSpPr>
          <p:spPr>
            <a:xfrm>
              <a:off x="2701800" y="3203150"/>
              <a:ext cx="53900" cy="52225"/>
            </a:xfrm>
            <a:custGeom>
              <a:rect b="b" l="l" r="r" t="t"/>
              <a:pathLst>
                <a:path extrusionOk="0" h="2089" w="2156">
                  <a:moveTo>
                    <a:pt x="1086" y="0"/>
                  </a:moveTo>
                  <a:cubicBezTo>
                    <a:pt x="485" y="0"/>
                    <a:pt x="0" y="468"/>
                    <a:pt x="0" y="1053"/>
                  </a:cubicBezTo>
                  <a:cubicBezTo>
                    <a:pt x="0" y="1621"/>
                    <a:pt x="485" y="2089"/>
                    <a:pt x="1086" y="2089"/>
                  </a:cubicBezTo>
                  <a:cubicBezTo>
                    <a:pt x="1671" y="2089"/>
                    <a:pt x="2156" y="1621"/>
                    <a:pt x="2156" y="1053"/>
                  </a:cubicBezTo>
                  <a:cubicBezTo>
                    <a:pt x="2156" y="468"/>
                    <a:pt x="1671" y="0"/>
                    <a:pt x="108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92"/>
            <p:cNvSpPr/>
            <p:nvPr/>
          </p:nvSpPr>
          <p:spPr>
            <a:xfrm>
              <a:off x="2793700" y="3191400"/>
              <a:ext cx="54325" cy="52300"/>
            </a:xfrm>
            <a:custGeom>
              <a:rect b="b" l="l" r="r" t="t"/>
              <a:pathLst>
                <a:path extrusionOk="0" h="2092" w="2173">
                  <a:moveTo>
                    <a:pt x="1145" y="1"/>
                  </a:moveTo>
                  <a:cubicBezTo>
                    <a:pt x="1125" y="1"/>
                    <a:pt x="1106" y="1"/>
                    <a:pt x="1086" y="2"/>
                  </a:cubicBezTo>
                  <a:cubicBezTo>
                    <a:pt x="468" y="2"/>
                    <a:pt x="0" y="454"/>
                    <a:pt x="0" y="1038"/>
                  </a:cubicBezTo>
                  <a:cubicBezTo>
                    <a:pt x="0" y="1606"/>
                    <a:pt x="468" y="2091"/>
                    <a:pt x="1086" y="2091"/>
                  </a:cubicBezTo>
                  <a:cubicBezTo>
                    <a:pt x="1688" y="2091"/>
                    <a:pt x="2172" y="1623"/>
                    <a:pt x="2172" y="1038"/>
                  </a:cubicBezTo>
                  <a:cubicBezTo>
                    <a:pt x="2172" y="473"/>
                    <a:pt x="1719" y="1"/>
                    <a:pt x="1145"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92"/>
            <p:cNvSpPr/>
            <p:nvPr/>
          </p:nvSpPr>
          <p:spPr>
            <a:xfrm>
              <a:off x="2813750" y="3191025"/>
              <a:ext cx="54325" cy="52250"/>
            </a:xfrm>
            <a:custGeom>
              <a:rect b="b" l="l" r="r" t="t"/>
              <a:pathLst>
                <a:path extrusionOk="0" h="2090" w="2173">
                  <a:moveTo>
                    <a:pt x="1086" y="1"/>
                  </a:moveTo>
                  <a:cubicBezTo>
                    <a:pt x="485" y="1"/>
                    <a:pt x="0" y="469"/>
                    <a:pt x="0" y="1053"/>
                  </a:cubicBezTo>
                  <a:cubicBezTo>
                    <a:pt x="0" y="1638"/>
                    <a:pt x="485" y="2089"/>
                    <a:pt x="1086" y="2089"/>
                  </a:cubicBezTo>
                  <a:cubicBezTo>
                    <a:pt x="1688" y="2089"/>
                    <a:pt x="2172" y="1638"/>
                    <a:pt x="2172" y="1053"/>
                  </a:cubicBezTo>
                  <a:cubicBezTo>
                    <a:pt x="2172" y="469"/>
                    <a:pt x="1688" y="1"/>
                    <a:pt x="1086"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92"/>
            <p:cNvSpPr/>
            <p:nvPr/>
          </p:nvSpPr>
          <p:spPr>
            <a:xfrm>
              <a:off x="3746500" y="2983475"/>
              <a:ext cx="191750" cy="51350"/>
            </a:xfrm>
            <a:custGeom>
              <a:rect b="b" l="l" r="r" t="t"/>
              <a:pathLst>
                <a:path extrusionOk="0" h="2054" w="7670">
                  <a:moveTo>
                    <a:pt x="5376" y="0"/>
                  </a:moveTo>
                  <a:cubicBezTo>
                    <a:pt x="5129" y="0"/>
                    <a:pt x="4880" y="17"/>
                    <a:pt x="4629" y="49"/>
                  </a:cubicBezTo>
                  <a:cubicBezTo>
                    <a:pt x="3593" y="166"/>
                    <a:pt x="0" y="1051"/>
                    <a:pt x="0" y="1051"/>
                  </a:cubicBezTo>
                  <a:lnTo>
                    <a:pt x="3325" y="2054"/>
                  </a:lnTo>
                  <a:cubicBezTo>
                    <a:pt x="3325" y="2054"/>
                    <a:pt x="6099" y="1085"/>
                    <a:pt x="7670" y="550"/>
                  </a:cubicBezTo>
                  <a:cubicBezTo>
                    <a:pt x="6920" y="169"/>
                    <a:pt x="6160" y="0"/>
                    <a:pt x="537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92"/>
            <p:cNvSpPr/>
            <p:nvPr/>
          </p:nvSpPr>
          <p:spPr>
            <a:xfrm>
              <a:off x="1889750" y="2597375"/>
              <a:ext cx="1974150" cy="613725"/>
            </a:xfrm>
            <a:custGeom>
              <a:rect b="b" l="l" r="r" t="t"/>
              <a:pathLst>
                <a:path extrusionOk="0" h="24549" w="78966">
                  <a:moveTo>
                    <a:pt x="74997" y="0"/>
                  </a:moveTo>
                  <a:cubicBezTo>
                    <a:pt x="74489" y="0"/>
                    <a:pt x="74003" y="10"/>
                    <a:pt x="73686" y="37"/>
                  </a:cubicBezTo>
                  <a:cubicBezTo>
                    <a:pt x="72716" y="121"/>
                    <a:pt x="72031" y="221"/>
                    <a:pt x="71764" y="789"/>
                  </a:cubicBezTo>
                  <a:cubicBezTo>
                    <a:pt x="71480" y="1341"/>
                    <a:pt x="63527" y="10731"/>
                    <a:pt x="62775" y="11900"/>
                  </a:cubicBezTo>
                  <a:cubicBezTo>
                    <a:pt x="62006" y="13070"/>
                    <a:pt x="59767" y="14206"/>
                    <a:pt x="58497" y="14340"/>
                  </a:cubicBezTo>
                  <a:cubicBezTo>
                    <a:pt x="58145" y="14371"/>
                    <a:pt x="57519" y="14382"/>
                    <a:pt x="56756" y="14382"/>
                  </a:cubicBezTo>
                  <a:cubicBezTo>
                    <a:pt x="55083" y="14382"/>
                    <a:pt x="52752" y="14330"/>
                    <a:pt x="51197" y="14330"/>
                  </a:cubicBezTo>
                  <a:cubicBezTo>
                    <a:pt x="50837" y="14330"/>
                    <a:pt x="50519" y="14333"/>
                    <a:pt x="50260" y="14340"/>
                  </a:cubicBezTo>
                  <a:cubicBezTo>
                    <a:pt x="48372" y="14373"/>
                    <a:pt x="13117" y="14340"/>
                    <a:pt x="9825" y="14691"/>
                  </a:cubicBezTo>
                  <a:cubicBezTo>
                    <a:pt x="6550" y="15075"/>
                    <a:pt x="5815" y="15660"/>
                    <a:pt x="3225" y="18133"/>
                  </a:cubicBezTo>
                  <a:cubicBezTo>
                    <a:pt x="3025" y="18333"/>
                    <a:pt x="2524" y="18550"/>
                    <a:pt x="1972" y="18851"/>
                  </a:cubicBezTo>
                  <a:cubicBezTo>
                    <a:pt x="1187" y="19269"/>
                    <a:pt x="301" y="19804"/>
                    <a:pt x="218" y="20539"/>
                  </a:cubicBezTo>
                  <a:cubicBezTo>
                    <a:pt x="1" y="22310"/>
                    <a:pt x="2373" y="23563"/>
                    <a:pt x="8806" y="24014"/>
                  </a:cubicBezTo>
                  <a:cubicBezTo>
                    <a:pt x="15239" y="24449"/>
                    <a:pt x="35891" y="24449"/>
                    <a:pt x="40686" y="24532"/>
                  </a:cubicBezTo>
                  <a:cubicBezTo>
                    <a:pt x="41296" y="24543"/>
                    <a:pt x="41928" y="24548"/>
                    <a:pt x="42578" y="24548"/>
                  </a:cubicBezTo>
                  <a:cubicBezTo>
                    <a:pt x="47035" y="24548"/>
                    <a:pt x="52325" y="24277"/>
                    <a:pt x="57094" y="23446"/>
                  </a:cubicBezTo>
                  <a:cubicBezTo>
                    <a:pt x="59984" y="22928"/>
                    <a:pt x="65849" y="21424"/>
                    <a:pt x="70778" y="20104"/>
                  </a:cubicBezTo>
                  <a:cubicBezTo>
                    <a:pt x="75206" y="18918"/>
                    <a:pt x="78865" y="17882"/>
                    <a:pt x="78865" y="17882"/>
                  </a:cubicBezTo>
                  <a:cubicBezTo>
                    <a:pt x="78865" y="17882"/>
                    <a:pt x="78965" y="17598"/>
                    <a:pt x="78832" y="16796"/>
                  </a:cubicBezTo>
                  <a:cubicBezTo>
                    <a:pt x="78815" y="16679"/>
                    <a:pt x="78782" y="16545"/>
                    <a:pt x="78731" y="16412"/>
                  </a:cubicBezTo>
                  <a:cubicBezTo>
                    <a:pt x="77863" y="16044"/>
                    <a:pt x="73819" y="15042"/>
                    <a:pt x="73819" y="15042"/>
                  </a:cubicBezTo>
                  <a:lnTo>
                    <a:pt x="77111" y="37"/>
                  </a:lnTo>
                  <a:cubicBezTo>
                    <a:pt x="77111" y="37"/>
                    <a:pt x="76012" y="0"/>
                    <a:pt x="749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92"/>
            <p:cNvSpPr/>
            <p:nvPr/>
          </p:nvSpPr>
          <p:spPr>
            <a:xfrm>
              <a:off x="1889750" y="3018100"/>
              <a:ext cx="1974150" cy="193000"/>
            </a:xfrm>
            <a:custGeom>
              <a:rect b="b" l="l" r="r" t="t"/>
              <a:pathLst>
                <a:path extrusionOk="0" h="7720" w="78966">
                  <a:moveTo>
                    <a:pt x="78815" y="0"/>
                  </a:moveTo>
                  <a:cubicBezTo>
                    <a:pt x="75724" y="702"/>
                    <a:pt x="70127" y="1888"/>
                    <a:pt x="64262" y="2674"/>
                  </a:cubicBezTo>
                  <a:cubicBezTo>
                    <a:pt x="60190" y="3197"/>
                    <a:pt x="46410" y="3249"/>
                    <a:pt x="32671" y="3249"/>
                  </a:cubicBezTo>
                  <a:cubicBezTo>
                    <a:pt x="29284" y="3249"/>
                    <a:pt x="25899" y="3246"/>
                    <a:pt x="22663" y="3246"/>
                  </a:cubicBezTo>
                  <a:cubicBezTo>
                    <a:pt x="10533" y="3246"/>
                    <a:pt x="488" y="3290"/>
                    <a:pt x="218" y="3710"/>
                  </a:cubicBezTo>
                  <a:cubicBezTo>
                    <a:pt x="1" y="5481"/>
                    <a:pt x="2373" y="6734"/>
                    <a:pt x="8806" y="7185"/>
                  </a:cubicBezTo>
                  <a:cubicBezTo>
                    <a:pt x="15239" y="7620"/>
                    <a:pt x="35891" y="7620"/>
                    <a:pt x="40686" y="7703"/>
                  </a:cubicBezTo>
                  <a:cubicBezTo>
                    <a:pt x="41296" y="7714"/>
                    <a:pt x="41928" y="7719"/>
                    <a:pt x="42578" y="7719"/>
                  </a:cubicBezTo>
                  <a:cubicBezTo>
                    <a:pt x="47035" y="7719"/>
                    <a:pt x="52325" y="7448"/>
                    <a:pt x="57094" y="6617"/>
                  </a:cubicBezTo>
                  <a:cubicBezTo>
                    <a:pt x="59984" y="6099"/>
                    <a:pt x="65849" y="4595"/>
                    <a:pt x="70778" y="3275"/>
                  </a:cubicBezTo>
                  <a:cubicBezTo>
                    <a:pt x="75206" y="2089"/>
                    <a:pt x="78865" y="1053"/>
                    <a:pt x="78865" y="1053"/>
                  </a:cubicBezTo>
                  <a:cubicBezTo>
                    <a:pt x="78865" y="1053"/>
                    <a:pt x="78965" y="769"/>
                    <a:pt x="78815" y="0"/>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92"/>
            <p:cNvSpPr/>
            <p:nvPr/>
          </p:nvSpPr>
          <p:spPr>
            <a:xfrm>
              <a:off x="3536375" y="3023000"/>
              <a:ext cx="174225" cy="29375"/>
            </a:xfrm>
            <a:custGeom>
              <a:rect b="b" l="l" r="r" t="t"/>
              <a:pathLst>
                <a:path extrusionOk="0" h="1175" w="6969">
                  <a:moveTo>
                    <a:pt x="3604" y="1"/>
                  </a:moveTo>
                  <a:cubicBezTo>
                    <a:pt x="3063" y="1"/>
                    <a:pt x="2582" y="30"/>
                    <a:pt x="2407" y="88"/>
                  </a:cubicBezTo>
                  <a:cubicBezTo>
                    <a:pt x="2056" y="222"/>
                    <a:pt x="1" y="840"/>
                    <a:pt x="1" y="840"/>
                  </a:cubicBezTo>
                  <a:lnTo>
                    <a:pt x="6965" y="1174"/>
                  </a:lnTo>
                  <a:lnTo>
                    <a:pt x="6965" y="1174"/>
                  </a:lnTo>
                  <a:cubicBezTo>
                    <a:pt x="6823" y="1161"/>
                    <a:pt x="5993" y="221"/>
                    <a:pt x="5164" y="88"/>
                  </a:cubicBezTo>
                  <a:cubicBezTo>
                    <a:pt x="4746" y="30"/>
                    <a:pt x="4145" y="1"/>
                    <a:pt x="3604" y="1"/>
                  </a:cubicBezTo>
                  <a:close/>
                  <a:moveTo>
                    <a:pt x="6965" y="1174"/>
                  </a:moveTo>
                  <a:cubicBezTo>
                    <a:pt x="6966" y="1174"/>
                    <a:pt x="6967" y="1175"/>
                    <a:pt x="6968" y="1175"/>
                  </a:cubicBezTo>
                  <a:lnTo>
                    <a:pt x="6965" y="1174"/>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8" name="Google Shape;958;p92"/>
            <p:cNvGrpSpPr/>
            <p:nvPr/>
          </p:nvGrpSpPr>
          <p:grpSpPr>
            <a:xfrm>
              <a:off x="2309975" y="3167225"/>
              <a:ext cx="202625" cy="127850"/>
              <a:chOff x="2309975" y="3167225"/>
              <a:chExt cx="202625" cy="127850"/>
            </a:xfrm>
          </p:grpSpPr>
          <p:sp>
            <p:nvSpPr>
              <p:cNvPr id="959" name="Google Shape;959;p92"/>
              <p:cNvSpPr/>
              <p:nvPr/>
            </p:nvSpPr>
            <p:spPr>
              <a:xfrm>
                <a:off x="2318325" y="3167650"/>
                <a:ext cx="194275" cy="127425"/>
              </a:xfrm>
              <a:custGeom>
                <a:rect b="b" l="l" r="r" t="t"/>
                <a:pathLst>
                  <a:path extrusionOk="0" h="5097" w="7771">
                    <a:moveTo>
                      <a:pt x="1404" y="0"/>
                    </a:moveTo>
                    <a:lnTo>
                      <a:pt x="1404" y="0"/>
                    </a:lnTo>
                    <a:cubicBezTo>
                      <a:pt x="1839" y="1303"/>
                      <a:pt x="2557" y="2506"/>
                      <a:pt x="3443" y="3576"/>
                    </a:cubicBezTo>
                    <a:cubicBezTo>
                      <a:pt x="2696" y="3620"/>
                      <a:pt x="1935" y="3643"/>
                      <a:pt x="1164" y="3643"/>
                    </a:cubicBezTo>
                    <a:cubicBezTo>
                      <a:pt x="779" y="3643"/>
                      <a:pt x="391" y="3637"/>
                      <a:pt x="1" y="3626"/>
                    </a:cubicBezTo>
                    <a:lnTo>
                      <a:pt x="1" y="3626"/>
                    </a:lnTo>
                    <a:cubicBezTo>
                      <a:pt x="318" y="4712"/>
                      <a:pt x="986" y="4996"/>
                      <a:pt x="1638" y="5079"/>
                    </a:cubicBezTo>
                    <a:cubicBezTo>
                      <a:pt x="1724" y="5091"/>
                      <a:pt x="1868" y="5097"/>
                      <a:pt x="2055" y="5097"/>
                    </a:cubicBezTo>
                    <a:cubicBezTo>
                      <a:pt x="2669" y="5097"/>
                      <a:pt x="3754" y="5039"/>
                      <a:pt x="4829" y="4963"/>
                    </a:cubicBezTo>
                    <a:cubicBezTo>
                      <a:pt x="6149" y="4846"/>
                      <a:pt x="7419" y="4729"/>
                      <a:pt x="7770" y="4612"/>
                    </a:cubicBezTo>
                    <a:cubicBezTo>
                      <a:pt x="7236" y="4010"/>
                      <a:pt x="6834" y="1805"/>
                      <a:pt x="7770" y="635"/>
                    </a:cubicBezTo>
                    <a:cubicBezTo>
                      <a:pt x="6868" y="167"/>
                      <a:pt x="2941" y="50"/>
                      <a:pt x="14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92"/>
              <p:cNvSpPr/>
              <p:nvPr/>
            </p:nvSpPr>
            <p:spPr>
              <a:xfrm>
                <a:off x="2309975" y="3167225"/>
                <a:ext cx="94425" cy="91675"/>
              </a:xfrm>
              <a:custGeom>
                <a:rect b="b" l="l" r="r" t="t"/>
                <a:pathLst>
                  <a:path extrusionOk="0" h="3667" w="3777">
                    <a:moveTo>
                      <a:pt x="1087" y="0"/>
                    </a:moveTo>
                    <a:cubicBezTo>
                      <a:pt x="268" y="552"/>
                      <a:pt x="1" y="1504"/>
                      <a:pt x="201" y="3058"/>
                    </a:cubicBezTo>
                    <a:cubicBezTo>
                      <a:pt x="234" y="3259"/>
                      <a:pt x="268" y="3442"/>
                      <a:pt x="335" y="3643"/>
                    </a:cubicBezTo>
                    <a:cubicBezTo>
                      <a:pt x="725" y="3660"/>
                      <a:pt x="1113" y="3667"/>
                      <a:pt x="1498" y="3667"/>
                    </a:cubicBezTo>
                    <a:cubicBezTo>
                      <a:pt x="2269" y="3667"/>
                      <a:pt x="3030" y="3637"/>
                      <a:pt x="3777" y="3593"/>
                    </a:cubicBezTo>
                    <a:cubicBezTo>
                      <a:pt x="2891" y="2523"/>
                      <a:pt x="2173" y="1320"/>
                      <a:pt x="1738" y="17"/>
                    </a:cubicBezTo>
                    <a:cubicBezTo>
                      <a:pt x="1337" y="17"/>
                      <a:pt x="1087" y="0"/>
                      <a:pt x="10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1" name="Google Shape;961;p92"/>
            <p:cNvSpPr/>
            <p:nvPr/>
          </p:nvSpPr>
          <p:spPr>
            <a:xfrm>
              <a:off x="2483850" y="3186425"/>
              <a:ext cx="53800" cy="93600"/>
            </a:xfrm>
            <a:custGeom>
              <a:rect b="b" l="l" r="r" t="t"/>
              <a:pathLst>
                <a:path extrusionOk="0" h="3744" w="2152">
                  <a:moveTo>
                    <a:pt x="1049" y="1"/>
                  </a:moveTo>
                  <a:cubicBezTo>
                    <a:pt x="0" y="1582"/>
                    <a:pt x="1041" y="3744"/>
                    <a:pt x="1049" y="3744"/>
                  </a:cubicBezTo>
                  <a:cubicBezTo>
                    <a:pt x="1049" y="3744"/>
                    <a:pt x="1049" y="3744"/>
                    <a:pt x="1049" y="3744"/>
                  </a:cubicBezTo>
                  <a:lnTo>
                    <a:pt x="2035" y="3560"/>
                  </a:lnTo>
                  <a:cubicBezTo>
                    <a:pt x="2035" y="3560"/>
                    <a:pt x="1667" y="1254"/>
                    <a:pt x="2152" y="302"/>
                  </a:cubicBezTo>
                  <a:lnTo>
                    <a:pt x="1049"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92"/>
            <p:cNvSpPr/>
            <p:nvPr/>
          </p:nvSpPr>
          <p:spPr>
            <a:xfrm>
              <a:off x="2518900" y="3200650"/>
              <a:ext cx="93525" cy="57250"/>
            </a:xfrm>
            <a:custGeom>
              <a:rect b="b" l="l" r="r" t="t"/>
              <a:pathLst>
                <a:path extrusionOk="0" h="2290" w="3741">
                  <a:moveTo>
                    <a:pt x="649" y="0"/>
                  </a:moveTo>
                  <a:cubicBezTo>
                    <a:pt x="1" y="316"/>
                    <a:pt x="478" y="2289"/>
                    <a:pt x="482" y="2289"/>
                  </a:cubicBezTo>
                  <a:cubicBezTo>
                    <a:pt x="482" y="2289"/>
                    <a:pt x="482" y="2289"/>
                    <a:pt x="482" y="2289"/>
                  </a:cubicBezTo>
                  <a:lnTo>
                    <a:pt x="3390" y="1938"/>
                  </a:lnTo>
                  <a:cubicBezTo>
                    <a:pt x="3390" y="1938"/>
                    <a:pt x="3741" y="1086"/>
                    <a:pt x="3490" y="501"/>
                  </a:cubicBezTo>
                  <a:lnTo>
                    <a:pt x="6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92"/>
            <p:cNvSpPr/>
            <p:nvPr/>
          </p:nvSpPr>
          <p:spPr>
            <a:xfrm>
              <a:off x="2350900" y="3114775"/>
              <a:ext cx="495025" cy="75950"/>
            </a:xfrm>
            <a:custGeom>
              <a:rect b="b" l="l" r="r" t="t"/>
              <a:pathLst>
                <a:path extrusionOk="0" h="3038" w="19801">
                  <a:moveTo>
                    <a:pt x="12538" y="1"/>
                  </a:moveTo>
                  <a:cubicBezTo>
                    <a:pt x="12423" y="1"/>
                    <a:pt x="12310" y="4"/>
                    <a:pt x="12198" y="10"/>
                  </a:cubicBezTo>
                  <a:cubicBezTo>
                    <a:pt x="9491" y="160"/>
                    <a:pt x="1" y="2115"/>
                    <a:pt x="1" y="2115"/>
                  </a:cubicBezTo>
                  <a:lnTo>
                    <a:pt x="6367" y="2867"/>
                  </a:lnTo>
                  <a:cubicBezTo>
                    <a:pt x="6367" y="2867"/>
                    <a:pt x="10168" y="3038"/>
                    <a:pt x="12317" y="3038"/>
                  </a:cubicBezTo>
                  <a:cubicBezTo>
                    <a:pt x="12496" y="3038"/>
                    <a:pt x="12663" y="3037"/>
                    <a:pt x="12816" y="3034"/>
                  </a:cubicBezTo>
                  <a:cubicBezTo>
                    <a:pt x="14788" y="3017"/>
                    <a:pt x="19801" y="2650"/>
                    <a:pt x="19099" y="2115"/>
                  </a:cubicBezTo>
                  <a:cubicBezTo>
                    <a:pt x="18442" y="1603"/>
                    <a:pt x="15177" y="1"/>
                    <a:pt x="12538"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92"/>
            <p:cNvSpPr/>
            <p:nvPr/>
          </p:nvSpPr>
          <p:spPr>
            <a:xfrm>
              <a:off x="2666700" y="3084925"/>
              <a:ext cx="84000" cy="38875"/>
            </a:xfrm>
            <a:custGeom>
              <a:rect b="b" l="l" r="r" t="t"/>
              <a:pathLst>
                <a:path extrusionOk="0" h="1555" w="3360">
                  <a:moveTo>
                    <a:pt x="2490" y="1"/>
                  </a:moveTo>
                  <a:cubicBezTo>
                    <a:pt x="1772" y="1"/>
                    <a:pt x="84" y="1204"/>
                    <a:pt x="1" y="1204"/>
                  </a:cubicBezTo>
                  <a:lnTo>
                    <a:pt x="2273" y="1555"/>
                  </a:lnTo>
                  <a:lnTo>
                    <a:pt x="3359" y="134"/>
                  </a:lnTo>
                  <a:cubicBezTo>
                    <a:pt x="3359" y="134"/>
                    <a:pt x="3192" y="1"/>
                    <a:pt x="2490"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92"/>
            <p:cNvSpPr/>
            <p:nvPr/>
          </p:nvSpPr>
          <p:spPr>
            <a:xfrm>
              <a:off x="2231450" y="3040225"/>
              <a:ext cx="1001275" cy="20075"/>
            </a:xfrm>
            <a:custGeom>
              <a:rect b="b" l="l" r="r" t="t"/>
              <a:pathLst>
                <a:path extrusionOk="0" h="803" w="40051">
                  <a:moveTo>
                    <a:pt x="251" y="1"/>
                  </a:moveTo>
                  <a:cubicBezTo>
                    <a:pt x="134" y="1"/>
                    <a:pt x="34" y="101"/>
                    <a:pt x="0" y="235"/>
                  </a:cubicBezTo>
                  <a:lnTo>
                    <a:pt x="0" y="369"/>
                  </a:lnTo>
                  <a:cubicBezTo>
                    <a:pt x="17" y="486"/>
                    <a:pt x="117" y="619"/>
                    <a:pt x="234" y="619"/>
                  </a:cubicBezTo>
                  <a:cubicBezTo>
                    <a:pt x="368" y="619"/>
                    <a:pt x="468" y="502"/>
                    <a:pt x="485" y="385"/>
                  </a:cubicBezTo>
                  <a:lnTo>
                    <a:pt x="485" y="252"/>
                  </a:lnTo>
                  <a:cubicBezTo>
                    <a:pt x="485" y="135"/>
                    <a:pt x="385" y="18"/>
                    <a:pt x="251" y="1"/>
                  </a:cubicBezTo>
                  <a:close/>
                  <a:moveTo>
                    <a:pt x="1571" y="1"/>
                  </a:moveTo>
                  <a:cubicBezTo>
                    <a:pt x="1454" y="1"/>
                    <a:pt x="1337" y="101"/>
                    <a:pt x="1320" y="235"/>
                  </a:cubicBezTo>
                  <a:lnTo>
                    <a:pt x="1320" y="369"/>
                  </a:lnTo>
                  <a:cubicBezTo>
                    <a:pt x="1320" y="502"/>
                    <a:pt x="1437" y="619"/>
                    <a:pt x="1554" y="619"/>
                  </a:cubicBezTo>
                  <a:cubicBezTo>
                    <a:pt x="1688" y="619"/>
                    <a:pt x="1788" y="502"/>
                    <a:pt x="1805" y="385"/>
                  </a:cubicBezTo>
                  <a:lnTo>
                    <a:pt x="1805" y="252"/>
                  </a:lnTo>
                  <a:cubicBezTo>
                    <a:pt x="1805" y="135"/>
                    <a:pt x="1705" y="1"/>
                    <a:pt x="1571" y="1"/>
                  </a:cubicBezTo>
                  <a:close/>
                  <a:moveTo>
                    <a:pt x="2908" y="1"/>
                  </a:moveTo>
                  <a:cubicBezTo>
                    <a:pt x="2791" y="1"/>
                    <a:pt x="2690" y="101"/>
                    <a:pt x="2657" y="235"/>
                  </a:cubicBezTo>
                  <a:lnTo>
                    <a:pt x="2657" y="369"/>
                  </a:lnTo>
                  <a:cubicBezTo>
                    <a:pt x="2640" y="502"/>
                    <a:pt x="2741" y="619"/>
                    <a:pt x="2891" y="619"/>
                  </a:cubicBezTo>
                  <a:cubicBezTo>
                    <a:pt x="3025" y="619"/>
                    <a:pt x="3125" y="502"/>
                    <a:pt x="3142" y="385"/>
                  </a:cubicBezTo>
                  <a:lnTo>
                    <a:pt x="3142" y="252"/>
                  </a:lnTo>
                  <a:cubicBezTo>
                    <a:pt x="3142" y="135"/>
                    <a:pt x="3041" y="18"/>
                    <a:pt x="2908" y="1"/>
                  </a:cubicBezTo>
                  <a:close/>
                  <a:moveTo>
                    <a:pt x="4228" y="34"/>
                  </a:moveTo>
                  <a:cubicBezTo>
                    <a:pt x="4094" y="34"/>
                    <a:pt x="3994" y="135"/>
                    <a:pt x="3977" y="252"/>
                  </a:cubicBezTo>
                  <a:lnTo>
                    <a:pt x="3977" y="385"/>
                  </a:lnTo>
                  <a:cubicBezTo>
                    <a:pt x="3960" y="502"/>
                    <a:pt x="4060" y="619"/>
                    <a:pt x="4211" y="636"/>
                  </a:cubicBezTo>
                  <a:cubicBezTo>
                    <a:pt x="4328" y="636"/>
                    <a:pt x="4461" y="536"/>
                    <a:pt x="4461" y="402"/>
                  </a:cubicBezTo>
                  <a:lnTo>
                    <a:pt x="4461" y="268"/>
                  </a:lnTo>
                  <a:cubicBezTo>
                    <a:pt x="4461" y="151"/>
                    <a:pt x="4361" y="51"/>
                    <a:pt x="4228" y="34"/>
                  </a:cubicBezTo>
                  <a:close/>
                  <a:moveTo>
                    <a:pt x="5548" y="34"/>
                  </a:moveTo>
                  <a:cubicBezTo>
                    <a:pt x="5414" y="34"/>
                    <a:pt x="5314" y="135"/>
                    <a:pt x="5297" y="252"/>
                  </a:cubicBezTo>
                  <a:lnTo>
                    <a:pt x="5297" y="385"/>
                  </a:lnTo>
                  <a:cubicBezTo>
                    <a:pt x="5280" y="536"/>
                    <a:pt x="5380" y="636"/>
                    <a:pt x="5531" y="636"/>
                  </a:cubicBezTo>
                  <a:cubicBezTo>
                    <a:pt x="5648" y="636"/>
                    <a:pt x="5748" y="536"/>
                    <a:pt x="5781" y="402"/>
                  </a:cubicBezTo>
                  <a:lnTo>
                    <a:pt x="5781" y="268"/>
                  </a:lnTo>
                  <a:cubicBezTo>
                    <a:pt x="5781" y="151"/>
                    <a:pt x="5665" y="51"/>
                    <a:pt x="5548" y="34"/>
                  </a:cubicBezTo>
                  <a:close/>
                  <a:moveTo>
                    <a:pt x="6868" y="34"/>
                  </a:moveTo>
                  <a:cubicBezTo>
                    <a:pt x="6734" y="34"/>
                    <a:pt x="6634" y="135"/>
                    <a:pt x="6617" y="252"/>
                  </a:cubicBezTo>
                  <a:lnTo>
                    <a:pt x="6617" y="385"/>
                  </a:lnTo>
                  <a:cubicBezTo>
                    <a:pt x="6583" y="536"/>
                    <a:pt x="6717" y="636"/>
                    <a:pt x="6834" y="636"/>
                  </a:cubicBezTo>
                  <a:cubicBezTo>
                    <a:pt x="6968" y="636"/>
                    <a:pt x="7085" y="536"/>
                    <a:pt x="7085" y="402"/>
                  </a:cubicBezTo>
                  <a:lnTo>
                    <a:pt x="7085" y="268"/>
                  </a:lnTo>
                  <a:cubicBezTo>
                    <a:pt x="7085" y="151"/>
                    <a:pt x="6984" y="51"/>
                    <a:pt x="6868" y="34"/>
                  </a:cubicBezTo>
                  <a:close/>
                  <a:moveTo>
                    <a:pt x="8171" y="34"/>
                  </a:moveTo>
                  <a:cubicBezTo>
                    <a:pt x="8054" y="34"/>
                    <a:pt x="7937" y="135"/>
                    <a:pt x="7920" y="252"/>
                  </a:cubicBezTo>
                  <a:lnTo>
                    <a:pt x="7920" y="385"/>
                  </a:lnTo>
                  <a:cubicBezTo>
                    <a:pt x="7920" y="536"/>
                    <a:pt x="8037" y="636"/>
                    <a:pt x="8154" y="636"/>
                  </a:cubicBezTo>
                  <a:cubicBezTo>
                    <a:pt x="8288" y="636"/>
                    <a:pt x="8405" y="536"/>
                    <a:pt x="8405" y="402"/>
                  </a:cubicBezTo>
                  <a:lnTo>
                    <a:pt x="8405" y="268"/>
                  </a:lnTo>
                  <a:cubicBezTo>
                    <a:pt x="8405" y="151"/>
                    <a:pt x="8304" y="51"/>
                    <a:pt x="8171" y="34"/>
                  </a:cubicBezTo>
                  <a:close/>
                  <a:moveTo>
                    <a:pt x="9491" y="51"/>
                  </a:moveTo>
                  <a:cubicBezTo>
                    <a:pt x="9374" y="51"/>
                    <a:pt x="9240" y="151"/>
                    <a:pt x="9240" y="285"/>
                  </a:cubicBezTo>
                  <a:lnTo>
                    <a:pt x="9240" y="402"/>
                  </a:lnTo>
                  <a:cubicBezTo>
                    <a:pt x="9240" y="552"/>
                    <a:pt x="9340" y="653"/>
                    <a:pt x="9474" y="653"/>
                  </a:cubicBezTo>
                  <a:cubicBezTo>
                    <a:pt x="9591" y="653"/>
                    <a:pt x="9725" y="552"/>
                    <a:pt x="9725" y="419"/>
                  </a:cubicBezTo>
                  <a:lnTo>
                    <a:pt x="9725" y="302"/>
                  </a:lnTo>
                  <a:cubicBezTo>
                    <a:pt x="9725" y="168"/>
                    <a:pt x="9624" y="68"/>
                    <a:pt x="9491" y="51"/>
                  </a:cubicBezTo>
                  <a:close/>
                  <a:moveTo>
                    <a:pt x="10811" y="51"/>
                  </a:moveTo>
                  <a:cubicBezTo>
                    <a:pt x="10677" y="51"/>
                    <a:pt x="10577" y="151"/>
                    <a:pt x="10560" y="285"/>
                  </a:cubicBezTo>
                  <a:lnTo>
                    <a:pt x="10560" y="402"/>
                  </a:lnTo>
                  <a:cubicBezTo>
                    <a:pt x="10560" y="552"/>
                    <a:pt x="10660" y="653"/>
                    <a:pt x="10794" y="653"/>
                  </a:cubicBezTo>
                  <a:cubicBezTo>
                    <a:pt x="10911" y="653"/>
                    <a:pt x="11045" y="552"/>
                    <a:pt x="11045" y="419"/>
                  </a:cubicBezTo>
                  <a:lnTo>
                    <a:pt x="11045" y="302"/>
                  </a:lnTo>
                  <a:cubicBezTo>
                    <a:pt x="11045" y="168"/>
                    <a:pt x="10928" y="51"/>
                    <a:pt x="10811" y="51"/>
                  </a:cubicBezTo>
                  <a:close/>
                  <a:moveTo>
                    <a:pt x="12114" y="51"/>
                  </a:moveTo>
                  <a:cubicBezTo>
                    <a:pt x="11997" y="51"/>
                    <a:pt x="11897" y="151"/>
                    <a:pt x="11880" y="285"/>
                  </a:cubicBezTo>
                  <a:lnTo>
                    <a:pt x="11880" y="402"/>
                  </a:lnTo>
                  <a:cubicBezTo>
                    <a:pt x="11880" y="552"/>
                    <a:pt x="11980" y="653"/>
                    <a:pt x="12097" y="653"/>
                  </a:cubicBezTo>
                  <a:cubicBezTo>
                    <a:pt x="12231" y="653"/>
                    <a:pt x="12331" y="552"/>
                    <a:pt x="12348" y="419"/>
                  </a:cubicBezTo>
                  <a:lnTo>
                    <a:pt x="12348" y="302"/>
                  </a:lnTo>
                  <a:cubicBezTo>
                    <a:pt x="12348" y="168"/>
                    <a:pt x="12248" y="68"/>
                    <a:pt x="12114" y="51"/>
                  </a:cubicBezTo>
                  <a:close/>
                  <a:moveTo>
                    <a:pt x="13434" y="68"/>
                  </a:moveTo>
                  <a:cubicBezTo>
                    <a:pt x="13317" y="68"/>
                    <a:pt x="13183" y="168"/>
                    <a:pt x="13183" y="302"/>
                  </a:cubicBezTo>
                  <a:lnTo>
                    <a:pt x="13183" y="419"/>
                  </a:lnTo>
                  <a:cubicBezTo>
                    <a:pt x="13183" y="552"/>
                    <a:pt x="13300" y="669"/>
                    <a:pt x="13417" y="669"/>
                  </a:cubicBezTo>
                  <a:cubicBezTo>
                    <a:pt x="13551" y="669"/>
                    <a:pt x="13668" y="569"/>
                    <a:pt x="13668" y="452"/>
                  </a:cubicBezTo>
                  <a:lnTo>
                    <a:pt x="13668" y="318"/>
                  </a:lnTo>
                  <a:cubicBezTo>
                    <a:pt x="13668" y="185"/>
                    <a:pt x="13568" y="85"/>
                    <a:pt x="13434" y="68"/>
                  </a:cubicBezTo>
                  <a:close/>
                  <a:moveTo>
                    <a:pt x="14771" y="68"/>
                  </a:moveTo>
                  <a:cubicBezTo>
                    <a:pt x="14654" y="68"/>
                    <a:pt x="14537" y="168"/>
                    <a:pt x="14520" y="302"/>
                  </a:cubicBezTo>
                  <a:lnTo>
                    <a:pt x="14520" y="419"/>
                  </a:lnTo>
                  <a:cubicBezTo>
                    <a:pt x="14503" y="569"/>
                    <a:pt x="14604" y="669"/>
                    <a:pt x="14754" y="669"/>
                  </a:cubicBezTo>
                  <a:cubicBezTo>
                    <a:pt x="14888" y="669"/>
                    <a:pt x="14988" y="569"/>
                    <a:pt x="15005" y="452"/>
                  </a:cubicBezTo>
                  <a:lnTo>
                    <a:pt x="15005" y="318"/>
                  </a:lnTo>
                  <a:cubicBezTo>
                    <a:pt x="15005" y="185"/>
                    <a:pt x="14904" y="85"/>
                    <a:pt x="14771" y="68"/>
                  </a:cubicBezTo>
                  <a:close/>
                  <a:moveTo>
                    <a:pt x="16091" y="68"/>
                  </a:moveTo>
                  <a:cubicBezTo>
                    <a:pt x="15957" y="68"/>
                    <a:pt x="15857" y="168"/>
                    <a:pt x="15840" y="302"/>
                  </a:cubicBezTo>
                  <a:lnTo>
                    <a:pt x="15840" y="419"/>
                  </a:lnTo>
                  <a:cubicBezTo>
                    <a:pt x="15823" y="569"/>
                    <a:pt x="15924" y="669"/>
                    <a:pt x="16074" y="669"/>
                  </a:cubicBezTo>
                  <a:cubicBezTo>
                    <a:pt x="16191" y="669"/>
                    <a:pt x="16308" y="569"/>
                    <a:pt x="16325" y="452"/>
                  </a:cubicBezTo>
                  <a:lnTo>
                    <a:pt x="16325" y="318"/>
                  </a:lnTo>
                  <a:cubicBezTo>
                    <a:pt x="16325" y="185"/>
                    <a:pt x="16224" y="68"/>
                    <a:pt x="16091" y="68"/>
                  </a:cubicBezTo>
                  <a:close/>
                  <a:moveTo>
                    <a:pt x="17411" y="68"/>
                  </a:moveTo>
                  <a:cubicBezTo>
                    <a:pt x="17277" y="68"/>
                    <a:pt x="17177" y="168"/>
                    <a:pt x="17160" y="302"/>
                  </a:cubicBezTo>
                  <a:lnTo>
                    <a:pt x="17160" y="419"/>
                  </a:lnTo>
                  <a:cubicBezTo>
                    <a:pt x="17143" y="569"/>
                    <a:pt x="17244" y="669"/>
                    <a:pt x="17394" y="669"/>
                  </a:cubicBezTo>
                  <a:cubicBezTo>
                    <a:pt x="17511" y="669"/>
                    <a:pt x="17611" y="569"/>
                    <a:pt x="17645" y="452"/>
                  </a:cubicBezTo>
                  <a:lnTo>
                    <a:pt x="17645" y="318"/>
                  </a:lnTo>
                  <a:cubicBezTo>
                    <a:pt x="17645" y="185"/>
                    <a:pt x="17528" y="85"/>
                    <a:pt x="17411" y="68"/>
                  </a:cubicBezTo>
                  <a:close/>
                  <a:moveTo>
                    <a:pt x="18731" y="85"/>
                  </a:moveTo>
                  <a:cubicBezTo>
                    <a:pt x="18597" y="85"/>
                    <a:pt x="18497" y="201"/>
                    <a:pt x="18480" y="318"/>
                  </a:cubicBezTo>
                  <a:lnTo>
                    <a:pt x="18480" y="452"/>
                  </a:lnTo>
                  <a:cubicBezTo>
                    <a:pt x="18447" y="586"/>
                    <a:pt x="18580" y="703"/>
                    <a:pt x="18697" y="703"/>
                  </a:cubicBezTo>
                  <a:cubicBezTo>
                    <a:pt x="18831" y="703"/>
                    <a:pt x="18931" y="586"/>
                    <a:pt x="18948" y="469"/>
                  </a:cubicBezTo>
                  <a:lnTo>
                    <a:pt x="18948" y="335"/>
                  </a:lnTo>
                  <a:cubicBezTo>
                    <a:pt x="18948" y="218"/>
                    <a:pt x="18848" y="85"/>
                    <a:pt x="18731" y="85"/>
                  </a:cubicBezTo>
                  <a:close/>
                  <a:moveTo>
                    <a:pt x="20034" y="85"/>
                  </a:moveTo>
                  <a:cubicBezTo>
                    <a:pt x="19917" y="85"/>
                    <a:pt x="19817" y="201"/>
                    <a:pt x="19783" y="318"/>
                  </a:cubicBezTo>
                  <a:lnTo>
                    <a:pt x="19783" y="452"/>
                  </a:lnTo>
                  <a:cubicBezTo>
                    <a:pt x="19783" y="586"/>
                    <a:pt x="19900" y="703"/>
                    <a:pt x="20017" y="703"/>
                  </a:cubicBezTo>
                  <a:cubicBezTo>
                    <a:pt x="20151" y="703"/>
                    <a:pt x="20251" y="586"/>
                    <a:pt x="20268" y="469"/>
                  </a:cubicBezTo>
                  <a:lnTo>
                    <a:pt x="20268" y="335"/>
                  </a:lnTo>
                  <a:cubicBezTo>
                    <a:pt x="20268" y="218"/>
                    <a:pt x="20168" y="101"/>
                    <a:pt x="20034" y="85"/>
                  </a:cubicBezTo>
                  <a:close/>
                  <a:moveTo>
                    <a:pt x="21354" y="85"/>
                  </a:moveTo>
                  <a:cubicBezTo>
                    <a:pt x="21220" y="85"/>
                    <a:pt x="21120" y="201"/>
                    <a:pt x="21103" y="318"/>
                  </a:cubicBezTo>
                  <a:lnTo>
                    <a:pt x="21103" y="452"/>
                  </a:lnTo>
                  <a:cubicBezTo>
                    <a:pt x="21103" y="586"/>
                    <a:pt x="21203" y="703"/>
                    <a:pt x="21337" y="703"/>
                  </a:cubicBezTo>
                  <a:cubicBezTo>
                    <a:pt x="21454" y="703"/>
                    <a:pt x="21588" y="586"/>
                    <a:pt x="21588" y="469"/>
                  </a:cubicBezTo>
                  <a:lnTo>
                    <a:pt x="21588" y="335"/>
                  </a:lnTo>
                  <a:cubicBezTo>
                    <a:pt x="21588" y="218"/>
                    <a:pt x="21488" y="85"/>
                    <a:pt x="21354" y="85"/>
                  </a:cubicBezTo>
                  <a:close/>
                  <a:moveTo>
                    <a:pt x="22674" y="101"/>
                  </a:moveTo>
                  <a:cubicBezTo>
                    <a:pt x="22540" y="101"/>
                    <a:pt x="22440" y="218"/>
                    <a:pt x="22423" y="335"/>
                  </a:cubicBezTo>
                  <a:lnTo>
                    <a:pt x="22423" y="469"/>
                  </a:lnTo>
                  <a:cubicBezTo>
                    <a:pt x="22423" y="586"/>
                    <a:pt x="22523" y="719"/>
                    <a:pt x="22657" y="719"/>
                  </a:cubicBezTo>
                  <a:cubicBezTo>
                    <a:pt x="22774" y="719"/>
                    <a:pt x="22874" y="619"/>
                    <a:pt x="22908" y="486"/>
                  </a:cubicBezTo>
                  <a:lnTo>
                    <a:pt x="22908" y="352"/>
                  </a:lnTo>
                  <a:cubicBezTo>
                    <a:pt x="22908" y="235"/>
                    <a:pt x="22791" y="135"/>
                    <a:pt x="22674" y="101"/>
                  </a:cubicBezTo>
                  <a:close/>
                  <a:moveTo>
                    <a:pt x="23994" y="101"/>
                  </a:moveTo>
                  <a:cubicBezTo>
                    <a:pt x="23860" y="101"/>
                    <a:pt x="23760" y="218"/>
                    <a:pt x="23743" y="335"/>
                  </a:cubicBezTo>
                  <a:lnTo>
                    <a:pt x="23743" y="469"/>
                  </a:lnTo>
                  <a:cubicBezTo>
                    <a:pt x="23743" y="619"/>
                    <a:pt x="23843" y="719"/>
                    <a:pt x="23960" y="719"/>
                  </a:cubicBezTo>
                  <a:cubicBezTo>
                    <a:pt x="24094" y="719"/>
                    <a:pt x="24211" y="619"/>
                    <a:pt x="24211" y="486"/>
                  </a:cubicBezTo>
                  <a:lnTo>
                    <a:pt x="24211" y="352"/>
                  </a:lnTo>
                  <a:cubicBezTo>
                    <a:pt x="24211" y="235"/>
                    <a:pt x="24111" y="101"/>
                    <a:pt x="23994" y="101"/>
                  </a:cubicBezTo>
                  <a:close/>
                  <a:moveTo>
                    <a:pt x="25297" y="101"/>
                  </a:moveTo>
                  <a:cubicBezTo>
                    <a:pt x="25180" y="101"/>
                    <a:pt x="25063" y="218"/>
                    <a:pt x="25046" y="335"/>
                  </a:cubicBezTo>
                  <a:lnTo>
                    <a:pt x="25046" y="469"/>
                  </a:lnTo>
                  <a:cubicBezTo>
                    <a:pt x="25046" y="619"/>
                    <a:pt x="25163" y="719"/>
                    <a:pt x="25280" y="719"/>
                  </a:cubicBezTo>
                  <a:cubicBezTo>
                    <a:pt x="25414" y="719"/>
                    <a:pt x="25531" y="619"/>
                    <a:pt x="25531" y="486"/>
                  </a:cubicBezTo>
                  <a:lnTo>
                    <a:pt x="25531" y="352"/>
                  </a:lnTo>
                  <a:cubicBezTo>
                    <a:pt x="25531" y="235"/>
                    <a:pt x="25431" y="135"/>
                    <a:pt x="25297" y="101"/>
                  </a:cubicBezTo>
                  <a:close/>
                  <a:moveTo>
                    <a:pt x="26634" y="135"/>
                  </a:moveTo>
                  <a:cubicBezTo>
                    <a:pt x="26517" y="135"/>
                    <a:pt x="26383" y="235"/>
                    <a:pt x="26383" y="369"/>
                  </a:cubicBezTo>
                  <a:lnTo>
                    <a:pt x="26383" y="486"/>
                  </a:lnTo>
                  <a:cubicBezTo>
                    <a:pt x="26366" y="619"/>
                    <a:pt x="26467" y="736"/>
                    <a:pt x="26617" y="736"/>
                  </a:cubicBezTo>
                  <a:cubicBezTo>
                    <a:pt x="26751" y="736"/>
                    <a:pt x="26868" y="636"/>
                    <a:pt x="26868" y="502"/>
                  </a:cubicBezTo>
                  <a:lnTo>
                    <a:pt x="26868" y="385"/>
                  </a:lnTo>
                  <a:cubicBezTo>
                    <a:pt x="26868" y="252"/>
                    <a:pt x="26767" y="135"/>
                    <a:pt x="26634" y="135"/>
                  </a:cubicBezTo>
                  <a:close/>
                  <a:moveTo>
                    <a:pt x="27954" y="135"/>
                  </a:moveTo>
                  <a:cubicBezTo>
                    <a:pt x="27837" y="135"/>
                    <a:pt x="27720" y="235"/>
                    <a:pt x="27703" y="369"/>
                  </a:cubicBezTo>
                  <a:lnTo>
                    <a:pt x="27703" y="486"/>
                  </a:lnTo>
                  <a:cubicBezTo>
                    <a:pt x="27686" y="636"/>
                    <a:pt x="27787" y="736"/>
                    <a:pt x="27937" y="736"/>
                  </a:cubicBezTo>
                  <a:cubicBezTo>
                    <a:pt x="28054" y="736"/>
                    <a:pt x="28188" y="636"/>
                    <a:pt x="28188" y="502"/>
                  </a:cubicBezTo>
                  <a:lnTo>
                    <a:pt x="28188" y="385"/>
                  </a:lnTo>
                  <a:cubicBezTo>
                    <a:pt x="28188" y="252"/>
                    <a:pt x="28087" y="151"/>
                    <a:pt x="27954" y="135"/>
                  </a:cubicBezTo>
                  <a:close/>
                  <a:moveTo>
                    <a:pt x="29274" y="135"/>
                  </a:moveTo>
                  <a:cubicBezTo>
                    <a:pt x="29140" y="135"/>
                    <a:pt x="29040" y="235"/>
                    <a:pt x="29023" y="369"/>
                  </a:cubicBezTo>
                  <a:lnTo>
                    <a:pt x="29023" y="486"/>
                  </a:lnTo>
                  <a:cubicBezTo>
                    <a:pt x="29006" y="636"/>
                    <a:pt x="29107" y="736"/>
                    <a:pt x="29240" y="736"/>
                  </a:cubicBezTo>
                  <a:cubicBezTo>
                    <a:pt x="29374" y="736"/>
                    <a:pt x="29474" y="636"/>
                    <a:pt x="29508" y="502"/>
                  </a:cubicBezTo>
                  <a:lnTo>
                    <a:pt x="29508" y="385"/>
                  </a:lnTo>
                  <a:cubicBezTo>
                    <a:pt x="29508" y="252"/>
                    <a:pt x="29391" y="135"/>
                    <a:pt x="29274" y="135"/>
                  </a:cubicBezTo>
                  <a:close/>
                  <a:moveTo>
                    <a:pt x="30594" y="135"/>
                  </a:moveTo>
                  <a:cubicBezTo>
                    <a:pt x="30460" y="135"/>
                    <a:pt x="30343" y="235"/>
                    <a:pt x="30343" y="369"/>
                  </a:cubicBezTo>
                  <a:lnTo>
                    <a:pt x="30343" y="486"/>
                  </a:lnTo>
                  <a:cubicBezTo>
                    <a:pt x="30310" y="636"/>
                    <a:pt x="30443" y="736"/>
                    <a:pt x="30560" y="736"/>
                  </a:cubicBezTo>
                  <a:cubicBezTo>
                    <a:pt x="30694" y="736"/>
                    <a:pt x="30811" y="636"/>
                    <a:pt x="30811" y="502"/>
                  </a:cubicBezTo>
                  <a:lnTo>
                    <a:pt x="30811" y="385"/>
                  </a:lnTo>
                  <a:cubicBezTo>
                    <a:pt x="30811" y="252"/>
                    <a:pt x="30711" y="151"/>
                    <a:pt x="30594" y="135"/>
                  </a:cubicBezTo>
                  <a:close/>
                  <a:moveTo>
                    <a:pt x="31897" y="151"/>
                  </a:moveTo>
                  <a:cubicBezTo>
                    <a:pt x="31780" y="151"/>
                    <a:pt x="31680" y="252"/>
                    <a:pt x="31646" y="385"/>
                  </a:cubicBezTo>
                  <a:lnTo>
                    <a:pt x="31646" y="502"/>
                  </a:lnTo>
                  <a:cubicBezTo>
                    <a:pt x="31646" y="653"/>
                    <a:pt x="31747" y="753"/>
                    <a:pt x="31880" y="753"/>
                  </a:cubicBezTo>
                  <a:cubicBezTo>
                    <a:pt x="32014" y="753"/>
                    <a:pt x="32131" y="653"/>
                    <a:pt x="32131" y="536"/>
                  </a:cubicBezTo>
                  <a:lnTo>
                    <a:pt x="32131" y="402"/>
                  </a:lnTo>
                  <a:cubicBezTo>
                    <a:pt x="32131" y="268"/>
                    <a:pt x="32031" y="168"/>
                    <a:pt x="31897" y="151"/>
                  </a:cubicBezTo>
                  <a:close/>
                  <a:moveTo>
                    <a:pt x="33217" y="151"/>
                  </a:moveTo>
                  <a:cubicBezTo>
                    <a:pt x="33100" y="151"/>
                    <a:pt x="32983" y="252"/>
                    <a:pt x="32966" y="385"/>
                  </a:cubicBezTo>
                  <a:lnTo>
                    <a:pt x="32966" y="502"/>
                  </a:lnTo>
                  <a:cubicBezTo>
                    <a:pt x="32966" y="653"/>
                    <a:pt x="33067" y="753"/>
                    <a:pt x="33200" y="753"/>
                  </a:cubicBezTo>
                  <a:cubicBezTo>
                    <a:pt x="33317" y="753"/>
                    <a:pt x="33434" y="653"/>
                    <a:pt x="33451" y="536"/>
                  </a:cubicBezTo>
                  <a:lnTo>
                    <a:pt x="33451" y="402"/>
                  </a:lnTo>
                  <a:cubicBezTo>
                    <a:pt x="33451" y="268"/>
                    <a:pt x="33351" y="168"/>
                    <a:pt x="33217" y="151"/>
                  </a:cubicBezTo>
                  <a:close/>
                  <a:moveTo>
                    <a:pt x="34537" y="151"/>
                  </a:moveTo>
                  <a:cubicBezTo>
                    <a:pt x="34403" y="151"/>
                    <a:pt x="34286" y="252"/>
                    <a:pt x="34286" y="385"/>
                  </a:cubicBezTo>
                  <a:lnTo>
                    <a:pt x="34286" y="502"/>
                  </a:lnTo>
                  <a:cubicBezTo>
                    <a:pt x="34286" y="653"/>
                    <a:pt x="34387" y="753"/>
                    <a:pt x="34520" y="753"/>
                  </a:cubicBezTo>
                  <a:cubicBezTo>
                    <a:pt x="34637" y="753"/>
                    <a:pt x="34771" y="653"/>
                    <a:pt x="34771" y="536"/>
                  </a:cubicBezTo>
                  <a:lnTo>
                    <a:pt x="34771" y="402"/>
                  </a:lnTo>
                  <a:cubicBezTo>
                    <a:pt x="34771" y="268"/>
                    <a:pt x="34654" y="151"/>
                    <a:pt x="34537" y="151"/>
                  </a:cubicBezTo>
                  <a:close/>
                  <a:moveTo>
                    <a:pt x="35857" y="168"/>
                  </a:moveTo>
                  <a:cubicBezTo>
                    <a:pt x="35723" y="168"/>
                    <a:pt x="35623" y="268"/>
                    <a:pt x="35590" y="402"/>
                  </a:cubicBezTo>
                  <a:lnTo>
                    <a:pt x="35590" y="536"/>
                  </a:lnTo>
                  <a:cubicBezTo>
                    <a:pt x="35606" y="653"/>
                    <a:pt x="35707" y="786"/>
                    <a:pt x="35823" y="786"/>
                  </a:cubicBezTo>
                  <a:cubicBezTo>
                    <a:pt x="35957" y="786"/>
                    <a:pt x="36057" y="669"/>
                    <a:pt x="36074" y="552"/>
                  </a:cubicBezTo>
                  <a:lnTo>
                    <a:pt x="36074" y="419"/>
                  </a:lnTo>
                  <a:cubicBezTo>
                    <a:pt x="36074" y="302"/>
                    <a:pt x="35974" y="185"/>
                    <a:pt x="35857" y="168"/>
                  </a:cubicBezTo>
                  <a:close/>
                  <a:moveTo>
                    <a:pt x="37160" y="168"/>
                  </a:moveTo>
                  <a:cubicBezTo>
                    <a:pt x="37043" y="168"/>
                    <a:pt x="36943" y="268"/>
                    <a:pt x="36910" y="402"/>
                  </a:cubicBezTo>
                  <a:lnTo>
                    <a:pt x="36910" y="536"/>
                  </a:lnTo>
                  <a:cubicBezTo>
                    <a:pt x="36910" y="669"/>
                    <a:pt x="37027" y="786"/>
                    <a:pt x="37143" y="786"/>
                  </a:cubicBezTo>
                  <a:cubicBezTo>
                    <a:pt x="37277" y="786"/>
                    <a:pt x="37377" y="669"/>
                    <a:pt x="37394" y="552"/>
                  </a:cubicBezTo>
                  <a:lnTo>
                    <a:pt x="37394" y="419"/>
                  </a:lnTo>
                  <a:cubicBezTo>
                    <a:pt x="37394" y="302"/>
                    <a:pt x="37294" y="185"/>
                    <a:pt x="37160" y="168"/>
                  </a:cubicBezTo>
                  <a:close/>
                  <a:moveTo>
                    <a:pt x="38497" y="168"/>
                  </a:moveTo>
                  <a:cubicBezTo>
                    <a:pt x="38380" y="168"/>
                    <a:pt x="38280" y="268"/>
                    <a:pt x="38246" y="402"/>
                  </a:cubicBezTo>
                  <a:lnTo>
                    <a:pt x="38246" y="536"/>
                  </a:lnTo>
                  <a:cubicBezTo>
                    <a:pt x="38230" y="669"/>
                    <a:pt x="38330" y="786"/>
                    <a:pt x="38480" y="786"/>
                  </a:cubicBezTo>
                  <a:cubicBezTo>
                    <a:pt x="38614" y="786"/>
                    <a:pt x="38714" y="669"/>
                    <a:pt x="38731" y="552"/>
                  </a:cubicBezTo>
                  <a:lnTo>
                    <a:pt x="38731" y="419"/>
                  </a:lnTo>
                  <a:cubicBezTo>
                    <a:pt x="38731" y="302"/>
                    <a:pt x="38631" y="185"/>
                    <a:pt x="38497" y="168"/>
                  </a:cubicBezTo>
                  <a:close/>
                  <a:moveTo>
                    <a:pt x="39817" y="201"/>
                  </a:moveTo>
                  <a:cubicBezTo>
                    <a:pt x="39683" y="201"/>
                    <a:pt x="39583" y="302"/>
                    <a:pt x="39566" y="419"/>
                  </a:cubicBezTo>
                  <a:lnTo>
                    <a:pt x="39566" y="552"/>
                  </a:lnTo>
                  <a:cubicBezTo>
                    <a:pt x="39550" y="669"/>
                    <a:pt x="39650" y="803"/>
                    <a:pt x="39800" y="803"/>
                  </a:cubicBezTo>
                  <a:cubicBezTo>
                    <a:pt x="39917" y="803"/>
                    <a:pt x="40051" y="703"/>
                    <a:pt x="40051" y="569"/>
                  </a:cubicBezTo>
                  <a:lnTo>
                    <a:pt x="40051" y="452"/>
                  </a:lnTo>
                  <a:cubicBezTo>
                    <a:pt x="40051" y="318"/>
                    <a:pt x="39951" y="218"/>
                    <a:pt x="39817" y="20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92"/>
            <p:cNvSpPr/>
            <p:nvPr/>
          </p:nvSpPr>
          <p:spPr>
            <a:xfrm>
              <a:off x="1977900" y="3025200"/>
              <a:ext cx="41800" cy="37200"/>
            </a:xfrm>
            <a:custGeom>
              <a:rect b="b" l="l" r="r" t="t"/>
              <a:pathLst>
                <a:path extrusionOk="0" h="1488" w="1672">
                  <a:moveTo>
                    <a:pt x="986" y="0"/>
                  </a:moveTo>
                  <a:cubicBezTo>
                    <a:pt x="986" y="0"/>
                    <a:pt x="67" y="1070"/>
                    <a:pt x="50" y="1137"/>
                  </a:cubicBezTo>
                  <a:cubicBezTo>
                    <a:pt x="0" y="1170"/>
                    <a:pt x="1136" y="1488"/>
                    <a:pt x="1136" y="1488"/>
                  </a:cubicBezTo>
                  <a:lnTo>
                    <a:pt x="1671" y="67"/>
                  </a:lnTo>
                  <a:lnTo>
                    <a:pt x="986" y="0"/>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92"/>
            <p:cNvSpPr/>
            <p:nvPr/>
          </p:nvSpPr>
          <p:spPr>
            <a:xfrm>
              <a:off x="2013400" y="3027300"/>
              <a:ext cx="28850" cy="35100"/>
            </a:xfrm>
            <a:custGeom>
              <a:rect b="b" l="l" r="r" t="t"/>
              <a:pathLst>
                <a:path extrusionOk="0" h="1404" w="1154">
                  <a:moveTo>
                    <a:pt x="385" y="0"/>
                  </a:moveTo>
                  <a:cubicBezTo>
                    <a:pt x="385" y="17"/>
                    <a:pt x="0" y="1404"/>
                    <a:pt x="0" y="1404"/>
                  </a:cubicBezTo>
                  <a:lnTo>
                    <a:pt x="986" y="1404"/>
                  </a:lnTo>
                  <a:lnTo>
                    <a:pt x="1153" y="0"/>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92"/>
            <p:cNvSpPr/>
            <p:nvPr/>
          </p:nvSpPr>
          <p:spPr>
            <a:xfrm>
              <a:off x="3350500" y="2597375"/>
              <a:ext cx="465350" cy="376050"/>
            </a:xfrm>
            <a:custGeom>
              <a:rect b="b" l="l" r="r" t="t"/>
              <a:pathLst>
                <a:path extrusionOk="0" h="15042" w="18614">
                  <a:moveTo>
                    <a:pt x="16507" y="0"/>
                  </a:moveTo>
                  <a:cubicBezTo>
                    <a:pt x="16000" y="0"/>
                    <a:pt x="15512" y="10"/>
                    <a:pt x="15189" y="37"/>
                  </a:cubicBezTo>
                  <a:cubicBezTo>
                    <a:pt x="14236" y="121"/>
                    <a:pt x="13535" y="221"/>
                    <a:pt x="13267" y="789"/>
                  </a:cubicBezTo>
                  <a:cubicBezTo>
                    <a:pt x="13000" y="1341"/>
                    <a:pt x="5047" y="10731"/>
                    <a:pt x="4295" y="11900"/>
                  </a:cubicBezTo>
                  <a:cubicBezTo>
                    <a:pt x="3509" y="13070"/>
                    <a:pt x="1287" y="14206"/>
                    <a:pt x="1" y="14340"/>
                  </a:cubicBezTo>
                  <a:cubicBezTo>
                    <a:pt x="91" y="14338"/>
                    <a:pt x="192" y="14337"/>
                    <a:pt x="302" y="14337"/>
                  </a:cubicBezTo>
                  <a:cubicBezTo>
                    <a:pt x="3603" y="14337"/>
                    <a:pt x="15339" y="15042"/>
                    <a:pt x="15339" y="15042"/>
                  </a:cubicBezTo>
                  <a:lnTo>
                    <a:pt x="18614" y="37"/>
                  </a:lnTo>
                  <a:cubicBezTo>
                    <a:pt x="18614" y="37"/>
                    <a:pt x="17522" y="0"/>
                    <a:pt x="165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92"/>
            <p:cNvSpPr/>
            <p:nvPr/>
          </p:nvSpPr>
          <p:spPr>
            <a:xfrm>
              <a:off x="2406475" y="3310125"/>
              <a:ext cx="414400" cy="126625"/>
            </a:xfrm>
            <a:custGeom>
              <a:rect b="b" l="l" r="r" t="t"/>
              <a:pathLst>
                <a:path extrusionOk="0" h="5065" w="16576">
                  <a:moveTo>
                    <a:pt x="11949" y="1"/>
                  </a:moveTo>
                  <a:cubicBezTo>
                    <a:pt x="7122" y="1"/>
                    <a:pt x="0" y="15"/>
                    <a:pt x="0" y="15"/>
                  </a:cubicBezTo>
                  <a:cubicBezTo>
                    <a:pt x="0" y="15"/>
                    <a:pt x="4679" y="3992"/>
                    <a:pt x="6901" y="4627"/>
                  </a:cubicBezTo>
                  <a:cubicBezTo>
                    <a:pt x="8196" y="4990"/>
                    <a:pt x="9636" y="5065"/>
                    <a:pt x="10603" y="5065"/>
                  </a:cubicBezTo>
                  <a:cubicBezTo>
                    <a:pt x="11283" y="5065"/>
                    <a:pt x="11730" y="5028"/>
                    <a:pt x="11730" y="5028"/>
                  </a:cubicBezTo>
                  <a:cubicBezTo>
                    <a:pt x="11730" y="5028"/>
                    <a:pt x="16575" y="15"/>
                    <a:pt x="16291" y="15"/>
                  </a:cubicBezTo>
                  <a:cubicBezTo>
                    <a:pt x="16202" y="4"/>
                    <a:pt x="14362" y="1"/>
                    <a:pt x="119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92"/>
            <p:cNvSpPr/>
            <p:nvPr/>
          </p:nvSpPr>
          <p:spPr>
            <a:xfrm>
              <a:off x="3383925" y="2325100"/>
              <a:ext cx="97775" cy="5875"/>
            </a:xfrm>
            <a:custGeom>
              <a:rect b="b" l="l" r="r" t="t"/>
              <a:pathLst>
                <a:path extrusionOk="0" h="235" w="3911">
                  <a:moveTo>
                    <a:pt x="0" y="1"/>
                  </a:moveTo>
                  <a:lnTo>
                    <a:pt x="0" y="235"/>
                  </a:lnTo>
                  <a:lnTo>
                    <a:pt x="3910" y="235"/>
                  </a:lnTo>
                  <a:lnTo>
                    <a:pt x="3910"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92"/>
            <p:cNvSpPr/>
            <p:nvPr/>
          </p:nvSpPr>
          <p:spPr>
            <a:xfrm>
              <a:off x="3383925" y="2354350"/>
              <a:ext cx="97775" cy="5875"/>
            </a:xfrm>
            <a:custGeom>
              <a:rect b="b" l="l" r="r" t="t"/>
              <a:pathLst>
                <a:path extrusionOk="0" h="235" w="3911">
                  <a:moveTo>
                    <a:pt x="0" y="1"/>
                  </a:moveTo>
                  <a:lnTo>
                    <a:pt x="0" y="235"/>
                  </a:lnTo>
                  <a:lnTo>
                    <a:pt x="3910" y="235"/>
                  </a:lnTo>
                  <a:lnTo>
                    <a:pt x="3910"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92"/>
            <p:cNvSpPr/>
            <p:nvPr/>
          </p:nvSpPr>
          <p:spPr>
            <a:xfrm>
              <a:off x="3426100" y="2328025"/>
              <a:ext cx="18000" cy="835050"/>
            </a:xfrm>
            <a:custGeom>
              <a:rect b="b" l="l" r="r" t="t"/>
              <a:pathLst>
                <a:path extrusionOk="0" h="33402" w="720">
                  <a:moveTo>
                    <a:pt x="1" y="1"/>
                  </a:moveTo>
                  <a:lnTo>
                    <a:pt x="1" y="33401"/>
                  </a:lnTo>
                  <a:lnTo>
                    <a:pt x="719" y="33401"/>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92"/>
            <p:cNvSpPr/>
            <p:nvPr/>
          </p:nvSpPr>
          <p:spPr>
            <a:xfrm>
              <a:off x="3383925" y="2325100"/>
              <a:ext cx="20900" cy="18425"/>
            </a:xfrm>
            <a:custGeom>
              <a:rect b="b" l="l" r="r" t="t"/>
              <a:pathLst>
                <a:path extrusionOk="0" h="737" w="836">
                  <a:moveTo>
                    <a:pt x="84" y="1"/>
                  </a:moveTo>
                  <a:lnTo>
                    <a:pt x="0" y="736"/>
                  </a:lnTo>
                  <a:lnTo>
                    <a:pt x="735"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92"/>
            <p:cNvSpPr/>
            <p:nvPr/>
          </p:nvSpPr>
          <p:spPr>
            <a:xfrm>
              <a:off x="3426525" y="2325100"/>
              <a:ext cx="20900" cy="18425"/>
            </a:xfrm>
            <a:custGeom>
              <a:rect b="b" l="l" r="r" t="t"/>
              <a:pathLst>
                <a:path extrusionOk="0" h="737" w="836">
                  <a:moveTo>
                    <a:pt x="84" y="1"/>
                  </a:moveTo>
                  <a:lnTo>
                    <a:pt x="1" y="736"/>
                  </a:lnTo>
                  <a:lnTo>
                    <a:pt x="719"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92"/>
            <p:cNvSpPr/>
            <p:nvPr/>
          </p:nvSpPr>
          <p:spPr>
            <a:xfrm>
              <a:off x="3460775" y="2325100"/>
              <a:ext cx="20925" cy="18425"/>
            </a:xfrm>
            <a:custGeom>
              <a:rect b="b" l="l" r="r" t="t"/>
              <a:pathLst>
                <a:path extrusionOk="0" h="737" w="837">
                  <a:moveTo>
                    <a:pt x="84" y="1"/>
                  </a:moveTo>
                  <a:lnTo>
                    <a:pt x="1" y="736"/>
                  </a:lnTo>
                  <a:lnTo>
                    <a:pt x="736"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92"/>
            <p:cNvSpPr/>
            <p:nvPr/>
          </p:nvSpPr>
          <p:spPr>
            <a:xfrm>
              <a:off x="3383925" y="2356850"/>
              <a:ext cx="20900" cy="18425"/>
            </a:xfrm>
            <a:custGeom>
              <a:rect b="b" l="l" r="r" t="t"/>
              <a:pathLst>
                <a:path extrusionOk="0" h="737" w="836">
                  <a:moveTo>
                    <a:pt x="84" y="1"/>
                  </a:moveTo>
                  <a:lnTo>
                    <a:pt x="0" y="736"/>
                  </a:lnTo>
                  <a:lnTo>
                    <a:pt x="735"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92"/>
            <p:cNvSpPr/>
            <p:nvPr/>
          </p:nvSpPr>
          <p:spPr>
            <a:xfrm>
              <a:off x="3426525" y="2356850"/>
              <a:ext cx="20900" cy="18425"/>
            </a:xfrm>
            <a:custGeom>
              <a:rect b="b" l="l" r="r" t="t"/>
              <a:pathLst>
                <a:path extrusionOk="0" h="737" w="836">
                  <a:moveTo>
                    <a:pt x="84" y="1"/>
                  </a:moveTo>
                  <a:lnTo>
                    <a:pt x="1" y="736"/>
                  </a:lnTo>
                  <a:lnTo>
                    <a:pt x="719"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92"/>
            <p:cNvSpPr/>
            <p:nvPr/>
          </p:nvSpPr>
          <p:spPr>
            <a:xfrm>
              <a:off x="3460775" y="2356850"/>
              <a:ext cx="20925" cy="18425"/>
            </a:xfrm>
            <a:custGeom>
              <a:rect b="b" l="l" r="r" t="t"/>
              <a:pathLst>
                <a:path extrusionOk="0" h="737" w="837">
                  <a:moveTo>
                    <a:pt x="84" y="1"/>
                  </a:moveTo>
                  <a:lnTo>
                    <a:pt x="1" y="736"/>
                  </a:lnTo>
                  <a:lnTo>
                    <a:pt x="736"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 name="Google Shape;979;p92"/>
          <p:cNvGrpSpPr/>
          <p:nvPr/>
        </p:nvGrpSpPr>
        <p:grpSpPr>
          <a:xfrm>
            <a:off x="6919696" y="360224"/>
            <a:ext cx="9688579" cy="5200410"/>
            <a:chOff x="1867200" y="2325100"/>
            <a:chExt cx="2071050" cy="1111650"/>
          </a:xfrm>
        </p:grpSpPr>
        <p:sp>
          <p:nvSpPr>
            <p:cNvPr id="980" name="Google Shape;980;p92"/>
            <p:cNvSpPr/>
            <p:nvPr/>
          </p:nvSpPr>
          <p:spPr>
            <a:xfrm>
              <a:off x="1867200" y="3188525"/>
              <a:ext cx="1947825" cy="162300"/>
            </a:xfrm>
            <a:custGeom>
              <a:rect b="b" l="l" r="r" t="t"/>
              <a:pathLst>
                <a:path extrusionOk="0" h="6492" w="77913">
                  <a:moveTo>
                    <a:pt x="38948" y="1"/>
                  </a:moveTo>
                  <a:cubicBezTo>
                    <a:pt x="17444" y="1"/>
                    <a:pt x="0" y="1220"/>
                    <a:pt x="0" y="2707"/>
                  </a:cubicBezTo>
                  <a:cubicBezTo>
                    <a:pt x="0" y="4046"/>
                    <a:pt x="7752" y="6491"/>
                    <a:pt x="31749" y="6491"/>
                  </a:cubicBezTo>
                  <a:cubicBezTo>
                    <a:pt x="34116" y="6491"/>
                    <a:pt x="36641" y="6468"/>
                    <a:pt x="39332" y="6417"/>
                  </a:cubicBezTo>
                  <a:cubicBezTo>
                    <a:pt x="60836" y="5999"/>
                    <a:pt x="77913" y="4178"/>
                    <a:pt x="77913" y="2707"/>
                  </a:cubicBezTo>
                  <a:cubicBezTo>
                    <a:pt x="77913" y="1220"/>
                    <a:pt x="60469" y="34"/>
                    <a:pt x="38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92"/>
            <p:cNvSpPr/>
            <p:nvPr/>
          </p:nvSpPr>
          <p:spPr>
            <a:xfrm>
              <a:off x="2054325" y="3203150"/>
              <a:ext cx="53925" cy="52225"/>
            </a:xfrm>
            <a:custGeom>
              <a:rect b="b" l="l" r="r" t="t"/>
              <a:pathLst>
                <a:path extrusionOk="0" h="2089" w="2157">
                  <a:moveTo>
                    <a:pt x="1087" y="0"/>
                  </a:moveTo>
                  <a:cubicBezTo>
                    <a:pt x="485" y="0"/>
                    <a:pt x="1" y="468"/>
                    <a:pt x="1" y="1053"/>
                  </a:cubicBezTo>
                  <a:cubicBezTo>
                    <a:pt x="1" y="1621"/>
                    <a:pt x="485" y="2089"/>
                    <a:pt x="1087" y="2089"/>
                  </a:cubicBezTo>
                  <a:cubicBezTo>
                    <a:pt x="1672" y="2089"/>
                    <a:pt x="2156" y="1621"/>
                    <a:pt x="2156" y="1053"/>
                  </a:cubicBezTo>
                  <a:cubicBezTo>
                    <a:pt x="2156" y="468"/>
                    <a:pt x="1672" y="0"/>
                    <a:pt x="1087"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92"/>
            <p:cNvSpPr/>
            <p:nvPr/>
          </p:nvSpPr>
          <p:spPr>
            <a:xfrm>
              <a:off x="2073975" y="3203150"/>
              <a:ext cx="54325" cy="52225"/>
            </a:xfrm>
            <a:custGeom>
              <a:rect b="b" l="l" r="r" t="t"/>
              <a:pathLst>
                <a:path extrusionOk="0" h="2089" w="2173">
                  <a:moveTo>
                    <a:pt x="1086" y="0"/>
                  </a:moveTo>
                  <a:cubicBezTo>
                    <a:pt x="485" y="0"/>
                    <a:pt x="0" y="468"/>
                    <a:pt x="0" y="1053"/>
                  </a:cubicBezTo>
                  <a:cubicBezTo>
                    <a:pt x="0" y="1621"/>
                    <a:pt x="485" y="2089"/>
                    <a:pt x="1086" y="2089"/>
                  </a:cubicBezTo>
                  <a:cubicBezTo>
                    <a:pt x="1688" y="2089"/>
                    <a:pt x="2172" y="1621"/>
                    <a:pt x="2172" y="1053"/>
                  </a:cubicBezTo>
                  <a:cubicBezTo>
                    <a:pt x="2172" y="468"/>
                    <a:pt x="1688" y="0"/>
                    <a:pt x="108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92"/>
            <p:cNvSpPr/>
            <p:nvPr/>
          </p:nvSpPr>
          <p:spPr>
            <a:xfrm>
              <a:off x="2042225" y="3173900"/>
              <a:ext cx="101950" cy="43050"/>
            </a:xfrm>
            <a:custGeom>
              <a:rect b="b" l="l" r="r" t="t"/>
              <a:pathLst>
                <a:path extrusionOk="0" h="1722" w="4078">
                  <a:moveTo>
                    <a:pt x="0" y="1"/>
                  </a:moveTo>
                  <a:lnTo>
                    <a:pt x="0" y="1722"/>
                  </a:lnTo>
                  <a:lnTo>
                    <a:pt x="4077" y="1722"/>
                  </a:lnTo>
                  <a:lnTo>
                    <a:pt x="4077"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92"/>
            <p:cNvSpPr/>
            <p:nvPr/>
          </p:nvSpPr>
          <p:spPr>
            <a:xfrm>
              <a:off x="2681750" y="3203150"/>
              <a:ext cx="54325" cy="52225"/>
            </a:xfrm>
            <a:custGeom>
              <a:rect b="b" l="l" r="r" t="t"/>
              <a:pathLst>
                <a:path extrusionOk="0" h="2089" w="2173">
                  <a:moveTo>
                    <a:pt x="1086" y="0"/>
                  </a:moveTo>
                  <a:cubicBezTo>
                    <a:pt x="485" y="0"/>
                    <a:pt x="0" y="468"/>
                    <a:pt x="0" y="1053"/>
                  </a:cubicBezTo>
                  <a:cubicBezTo>
                    <a:pt x="0" y="1621"/>
                    <a:pt x="485" y="2089"/>
                    <a:pt x="1086" y="2089"/>
                  </a:cubicBezTo>
                  <a:cubicBezTo>
                    <a:pt x="1688" y="2089"/>
                    <a:pt x="2172" y="1621"/>
                    <a:pt x="2172" y="1053"/>
                  </a:cubicBezTo>
                  <a:cubicBezTo>
                    <a:pt x="2172" y="468"/>
                    <a:pt x="1688" y="0"/>
                    <a:pt x="108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92"/>
            <p:cNvSpPr/>
            <p:nvPr/>
          </p:nvSpPr>
          <p:spPr>
            <a:xfrm>
              <a:off x="2701800" y="3203150"/>
              <a:ext cx="53900" cy="52225"/>
            </a:xfrm>
            <a:custGeom>
              <a:rect b="b" l="l" r="r" t="t"/>
              <a:pathLst>
                <a:path extrusionOk="0" h="2089" w="2156">
                  <a:moveTo>
                    <a:pt x="1086" y="0"/>
                  </a:moveTo>
                  <a:cubicBezTo>
                    <a:pt x="485" y="0"/>
                    <a:pt x="0" y="468"/>
                    <a:pt x="0" y="1053"/>
                  </a:cubicBezTo>
                  <a:cubicBezTo>
                    <a:pt x="0" y="1621"/>
                    <a:pt x="485" y="2089"/>
                    <a:pt x="1086" y="2089"/>
                  </a:cubicBezTo>
                  <a:cubicBezTo>
                    <a:pt x="1671" y="2089"/>
                    <a:pt x="2156" y="1621"/>
                    <a:pt x="2156" y="1053"/>
                  </a:cubicBezTo>
                  <a:cubicBezTo>
                    <a:pt x="2156" y="468"/>
                    <a:pt x="1671" y="0"/>
                    <a:pt x="108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92"/>
            <p:cNvSpPr/>
            <p:nvPr/>
          </p:nvSpPr>
          <p:spPr>
            <a:xfrm>
              <a:off x="2793700" y="3191400"/>
              <a:ext cx="54325" cy="52300"/>
            </a:xfrm>
            <a:custGeom>
              <a:rect b="b" l="l" r="r" t="t"/>
              <a:pathLst>
                <a:path extrusionOk="0" h="2092" w="2173">
                  <a:moveTo>
                    <a:pt x="1145" y="1"/>
                  </a:moveTo>
                  <a:cubicBezTo>
                    <a:pt x="1125" y="1"/>
                    <a:pt x="1106" y="1"/>
                    <a:pt x="1086" y="2"/>
                  </a:cubicBezTo>
                  <a:cubicBezTo>
                    <a:pt x="468" y="2"/>
                    <a:pt x="0" y="454"/>
                    <a:pt x="0" y="1038"/>
                  </a:cubicBezTo>
                  <a:cubicBezTo>
                    <a:pt x="0" y="1606"/>
                    <a:pt x="468" y="2091"/>
                    <a:pt x="1086" y="2091"/>
                  </a:cubicBezTo>
                  <a:cubicBezTo>
                    <a:pt x="1688" y="2091"/>
                    <a:pt x="2172" y="1623"/>
                    <a:pt x="2172" y="1038"/>
                  </a:cubicBezTo>
                  <a:cubicBezTo>
                    <a:pt x="2172" y="473"/>
                    <a:pt x="1719" y="1"/>
                    <a:pt x="1145"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92"/>
            <p:cNvSpPr/>
            <p:nvPr/>
          </p:nvSpPr>
          <p:spPr>
            <a:xfrm>
              <a:off x="2813750" y="3191025"/>
              <a:ext cx="54325" cy="52250"/>
            </a:xfrm>
            <a:custGeom>
              <a:rect b="b" l="l" r="r" t="t"/>
              <a:pathLst>
                <a:path extrusionOk="0" h="2090" w="2173">
                  <a:moveTo>
                    <a:pt x="1086" y="1"/>
                  </a:moveTo>
                  <a:cubicBezTo>
                    <a:pt x="485" y="1"/>
                    <a:pt x="0" y="469"/>
                    <a:pt x="0" y="1053"/>
                  </a:cubicBezTo>
                  <a:cubicBezTo>
                    <a:pt x="0" y="1638"/>
                    <a:pt x="485" y="2089"/>
                    <a:pt x="1086" y="2089"/>
                  </a:cubicBezTo>
                  <a:cubicBezTo>
                    <a:pt x="1688" y="2089"/>
                    <a:pt x="2172" y="1638"/>
                    <a:pt x="2172" y="1053"/>
                  </a:cubicBezTo>
                  <a:cubicBezTo>
                    <a:pt x="2172" y="469"/>
                    <a:pt x="1688" y="1"/>
                    <a:pt x="1086"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92"/>
            <p:cNvSpPr/>
            <p:nvPr/>
          </p:nvSpPr>
          <p:spPr>
            <a:xfrm>
              <a:off x="3746500" y="2983475"/>
              <a:ext cx="191750" cy="51350"/>
            </a:xfrm>
            <a:custGeom>
              <a:rect b="b" l="l" r="r" t="t"/>
              <a:pathLst>
                <a:path extrusionOk="0" h="2054" w="7670">
                  <a:moveTo>
                    <a:pt x="5376" y="0"/>
                  </a:moveTo>
                  <a:cubicBezTo>
                    <a:pt x="5129" y="0"/>
                    <a:pt x="4880" y="17"/>
                    <a:pt x="4629" y="49"/>
                  </a:cubicBezTo>
                  <a:cubicBezTo>
                    <a:pt x="3593" y="166"/>
                    <a:pt x="0" y="1051"/>
                    <a:pt x="0" y="1051"/>
                  </a:cubicBezTo>
                  <a:lnTo>
                    <a:pt x="3325" y="2054"/>
                  </a:lnTo>
                  <a:cubicBezTo>
                    <a:pt x="3325" y="2054"/>
                    <a:pt x="6099" y="1085"/>
                    <a:pt x="7670" y="550"/>
                  </a:cubicBezTo>
                  <a:cubicBezTo>
                    <a:pt x="6920" y="169"/>
                    <a:pt x="6160" y="0"/>
                    <a:pt x="537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92"/>
            <p:cNvSpPr/>
            <p:nvPr/>
          </p:nvSpPr>
          <p:spPr>
            <a:xfrm>
              <a:off x="1889750" y="2597375"/>
              <a:ext cx="1974150" cy="613725"/>
            </a:xfrm>
            <a:custGeom>
              <a:rect b="b" l="l" r="r" t="t"/>
              <a:pathLst>
                <a:path extrusionOk="0" h="24549" w="78966">
                  <a:moveTo>
                    <a:pt x="74997" y="0"/>
                  </a:moveTo>
                  <a:cubicBezTo>
                    <a:pt x="74489" y="0"/>
                    <a:pt x="74003" y="10"/>
                    <a:pt x="73686" y="37"/>
                  </a:cubicBezTo>
                  <a:cubicBezTo>
                    <a:pt x="72716" y="121"/>
                    <a:pt x="72031" y="221"/>
                    <a:pt x="71764" y="789"/>
                  </a:cubicBezTo>
                  <a:cubicBezTo>
                    <a:pt x="71480" y="1341"/>
                    <a:pt x="63527" y="10731"/>
                    <a:pt x="62775" y="11900"/>
                  </a:cubicBezTo>
                  <a:cubicBezTo>
                    <a:pt x="62006" y="13070"/>
                    <a:pt x="59767" y="14206"/>
                    <a:pt x="58497" y="14340"/>
                  </a:cubicBezTo>
                  <a:cubicBezTo>
                    <a:pt x="58145" y="14371"/>
                    <a:pt x="57519" y="14382"/>
                    <a:pt x="56756" y="14382"/>
                  </a:cubicBezTo>
                  <a:cubicBezTo>
                    <a:pt x="55083" y="14382"/>
                    <a:pt x="52752" y="14330"/>
                    <a:pt x="51197" y="14330"/>
                  </a:cubicBezTo>
                  <a:cubicBezTo>
                    <a:pt x="50837" y="14330"/>
                    <a:pt x="50519" y="14333"/>
                    <a:pt x="50260" y="14340"/>
                  </a:cubicBezTo>
                  <a:cubicBezTo>
                    <a:pt x="48372" y="14373"/>
                    <a:pt x="13117" y="14340"/>
                    <a:pt x="9825" y="14691"/>
                  </a:cubicBezTo>
                  <a:cubicBezTo>
                    <a:pt x="6550" y="15075"/>
                    <a:pt x="5815" y="15660"/>
                    <a:pt x="3225" y="18133"/>
                  </a:cubicBezTo>
                  <a:cubicBezTo>
                    <a:pt x="3025" y="18333"/>
                    <a:pt x="2524" y="18550"/>
                    <a:pt x="1972" y="18851"/>
                  </a:cubicBezTo>
                  <a:cubicBezTo>
                    <a:pt x="1187" y="19269"/>
                    <a:pt x="301" y="19804"/>
                    <a:pt x="218" y="20539"/>
                  </a:cubicBezTo>
                  <a:cubicBezTo>
                    <a:pt x="1" y="22310"/>
                    <a:pt x="2373" y="23563"/>
                    <a:pt x="8806" y="24014"/>
                  </a:cubicBezTo>
                  <a:cubicBezTo>
                    <a:pt x="15239" y="24449"/>
                    <a:pt x="35891" y="24449"/>
                    <a:pt x="40686" y="24532"/>
                  </a:cubicBezTo>
                  <a:cubicBezTo>
                    <a:pt x="41296" y="24543"/>
                    <a:pt x="41928" y="24548"/>
                    <a:pt x="42578" y="24548"/>
                  </a:cubicBezTo>
                  <a:cubicBezTo>
                    <a:pt x="47035" y="24548"/>
                    <a:pt x="52325" y="24277"/>
                    <a:pt x="57094" y="23446"/>
                  </a:cubicBezTo>
                  <a:cubicBezTo>
                    <a:pt x="59984" y="22928"/>
                    <a:pt x="65849" y="21424"/>
                    <a:pt x="70778" y="20104"/>
                  </a:cubicBezTo>
                  <a:cubicBezTo>
                    <a:pt x="75206" y="18918"/>
                    <a:pt x="78865" y="17882"/>
                    <a:pt x="78865" y="17882"/>
                  </a:cubicBezTo>
                  <a:cubicBezTo>
                    <a:pt x="78865" y="17882"/>
                    <a:pt x="78965" y="17598"/>
                    <a:pt x="78832" y="16796"/>
                  </a:cubicBezTo>
                  <a:cubicBezTo>
                    <a:pt x="78815" y="16679"/>
                    <a:pt x="78782" y="16545"/>
                    <a:pt x="78731" y="16412"/>
                  </a:cubicBezTo>
                  <a:cubicBezTo>
                    <a:pt x="77863" y="16044"/>
                    <a:pt x="73819" y="15042"/>
                    <a:pt x="73819" y="15042"/>
                  </a:cubicBezTo>
                  <a:lnTo>
                    <a:pt x="77111" y="37"/>
                  </a:lnTo>
                  <a:cubicBezTo>
                    <a:pt x="77111" y="37"/>
                    <a:pt x="76012" y="0"/>
                    <a:pt x="74997"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92"/>
            <p:cNvSpPr/>
            <p:nvPr/>
          </p:nvSpPr>
          <p:spPr>
            <a:xfrm>
              <a:off x="1889750" y="3018100"/>
              <a:ext cx="1974150" cy="193000"/>
            </a:xfrm>
            <a:custGeom>
              <a:rect b="b" l="l" r="r" t="t"/>
              <a:pathLst>
                <a:path extrusionOk="0" h="7720" w="78966">
                  <a:moveTo>
                    <a:pt x="78815" y="0"/>
                  </a:moveTo>
                  <a:cubicBezTo>
                    <a:pt x="75724" y="702"/>
                    <a:pt x="70127" y="1888"/>
                    <a:pt x="64262" y="2674"/>
                  </a:cubicBezTo>
                  <a:cubicBezTo>
                    <a:pt x="60190" y="3197"/>
                    <a:pt x="46410" y="3249"/>
                    <a:pt x="32671" y="3249"/>
                  </a:cubicBezTo>
                  <a:cubicBezTo>
                    <a:pt x="29284" y="3249"/>
                    <a:pt x="25899" y="3246"/>
                    <a:pt x="22663" y="3246"/>
                  </a:cubicBezTo>
                  <a:cubicBezTo>
                    <a:pt x="10533" y="3246"/>
                    <a:pt x="488" y="3290"/>
                    <a:pt x="218" y="3710"/>
                  </a:cubicBezTo>
                  <a:cubicBezTo>
                    <a:pt x="1" y="5481"/>
                    <a:pt x="2373" y="6734"/>
                    <a:pt x="8806" y="7185"/>
                  </a:cubicBezTo>
                  <a:cubicBezTo>
                    <a:pt x="15239" y="7620"/>
                    <a:pt x="35891" y="7620"/>
                    <a:pt x="40686" y="7703"/>
                  </a:cubicBezTo>
                  <a:cubicBezTo>
                    <a:pt x="41296" y="7714"/>
                    <a:pt x="41928" y="7719"/>
                    <a:pt x="42578" y="7719"/>
                  </a:cubicBezTo>
                  <a:cubicBezTo>
                    <a:pt x="47035" y="7719"/>
                    <a:pt x="52325" y="7448"/>
                    <a:pt x="57094" y="6617"/>
                  </a:cubicBezTo>
                  <a:cubicBezTo>
                    <a:pt x="59984" y="6099"/>
                    <a:pt x="65849" y="4595"/>
                    <a:pt x="70778" y="3275"/>
                  </a:cubicBezTo>
                  <a:cubicBezTo>
                    <a:pt x="75206" y="2089"/>
                    <a:pt x="78865" y="1053"/>
                    <a:pt x="78865" y="1053"/>
                  </a:cubicBezTo>
                  <a:cubicBezTo>
                    <a:pt x="78865" y="1053"/>
                    <a:pt x="78965" y="769"/>
                    <a:pt x="78815" y="0"/>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92"/>
            <p:cNvSpPr/>
            <p:nvPr/>
          </p:nvSpPr>
          <p:spPr>
            <a:xfrm>
              <a:off x="3536375" y="3023000"/>
              <a:ext cx="174225" cy="29375"/>
            </a:xfrm>
            <a:custGeom>
              <a:rect b="b" l="l" r="r" t="t"/>
              <a:pathLst>
                <a:path extrusionOk="0" h="1175" w="6969">
                  <a:moveTo>
                    <a:pt x="3604" y="1"/>
                  </a:moveTo>
                  <a:cubicBezTo>
                    <a:pt x="3063" y="1"/>
                    <a:pt x="2582" y="30"/>
                    <a:pt x="2407" y="88"/>
                  </a:cubicBezTo>
                  <a:cubicBezTo>
                    <a:pt x="2056" y="222"/>
                    <a:pt x="1" y="840"/>
                    <a:pt x="1" y="840"/>
                  </a:cubicBezTo>
                  <a:lnTo>
                    <a:pt x="6965" y="1174"/>
                  </a:lnTo>
                  <a:lnTo>
                    <a:pt x="6965" y="1174"/>
                  </a:lnTo>
                  <a:cubicBezTo>
                    <a:pt x="6823" y="1161"/>
                    <a:pt x="5993" y="221"/>
                    <a:pt x="5164" y="88"/>
                  </a:cubicBezTo>
                  <a:cubicBezTo>
                    <a:pt x="4746" y="30"/>
                    <a:pt x="4145" y="1"/>
                    <a:pt x="3604" y="1"/>
                  </a:cubicBezTo>
                  <a:close/>
                  <a:moveTo>
                    <a:pt x="6965" y="1174"/>
                  </a:moveTo>
                  <a:cubicBezTo>
                    <a:pt x="6966" y="1174"/>
                    <a:pt x="6967" y="1175"/>
                    <a:pt x="6968" y="1175"/>
                  </a:cubicBezTo>
                  <a:lnTo>
                    <a:pt x="6965" y="1174"/>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2" name="Google Shape;992;p92"/>
            <p:cNvGrpSpPr/>
            <p:nvPr/>
          </p:nvGrpSpPr>
          <p:grpSpPr>
            <a:xfrm>
              <a:off x="2309975" y="3167225"/>
              <a:ext cx="202625" cy="127850"/>
              <a:chOff x="2309975" y="3167225"/>
              <a:chExt cx="202625" cy="127850"/>
            </a:xfrm>
          </p:grpSpPr>
          <p:sp>
            <p:nvSpPr>
              <p:cNvPr id="993" name="Google Shape;993;p92"/>
              <p:cNvSpPr/>
              <p:nvPr/>
            </p:nvSpPr>
            <p:spPr>
              <a:xfrm>
                <a:off x="2318325" y="3167650"/>
                <a:ext cx="194275" cy="127425"/>
              </a:xfrm>
              <a:custGeom>
                <a:rect b="b" l="l" r="r" t="t"/>
                <a:pathLst>
                  <a:path extrusionOk="0" h="5097" w="7771">
                    <a:moveTo>
                      <a:pt x="1404" y="0"/>
                    </a:moveTo>
                    <a:lnTo>
                      <a:pt x="1404" y="0"/>
                    </a:lnTo>
                    <a:cubicBezTo>
                      <a:pt x="1839" y="1303"/>
                      <a:pt x="2557" y="2506"/>
                      <a:pt x="3443" y="3576"/>
                    </a:cubicBezTo>
                    <a:cubicBezTo>
                      <a:pt x="2696" y="3620"/>
                      <a:pt x="1935" y="3643"/>
                      <a:pt x="1164" y="3643"/>
                    </a:cubicBezTo>
                    <a:cubicBezTo>
                      <a:pt x="779" y="3643"/>
                      <a:pt x="391" y="3637"/>
                      <a:pt x="1" y="3626"/>
                    </a:cubicBezTo>
                    <a:lnTo>
                      <a:pt x="1" y="3626"/>
                    </a:lnTo>
                    <a:cubicBezTo>
                      <a:pt x="318" y="4712"/>
                      <a:pt x="986" y="4996"/>
                      <a:pt x="1638" y="5079"/>
                    </a:cubicBezTo>
                    <a:cubicBezTo>
                      <a:pt x="1724" y="5091"/>
                      <a:pt x="1868" y="5097"/>
                      <a:pt x="2055" y="5097"/>
                    </a:cubicBezTo>
                    <a:cubicBezTo>
                      <a:pt x="2669" y="5097"/>
                      <a:pt x="3754" y="5039"/>
                      <a:pt x="4829" y="4963"/>
                    </a:cubicBezTo>
                    <a:cubicBezTo>
                      <a:pt x="6149" y="4846"/>
                      <a:pt x="7419" y="4729"/>
                      <a:pt x="7770" y="4612"/>
                    </a:cubicBezTo>
                    <a:cubicBezTo>
                      <a:pt x="7236" y="4010"/>
                      <a:pt x="6834" y="1805"/>
                      <a:pt x="7770" y="635"/>
                    </a:cubicBezTo>
                    <a:cubicBezTo>
                      <a:pt x="6868" y="167"/>
                      <a:pt x="2941" y="50"/>
                      <a:pt x="14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92"/>
              <p:cNvSpPr/>
              <p:nvPr/>
            </p:nvSpPr>
            <p:spPr>
              <a:xfrm>
                <a:off x="2309975" y="3167225"/>
                <a:ext cx="94425" cy="91675"/>
              </a:xfrm>
              <a:custGeom>
                <a:rect b="b" l="l" r="r" t="t"/>
                <a:pathLst>
                  <a:path extrusionOk="0" h="3667" w="3777">
                    <a:moveTo>
                      <a:pt x="1087" y="0"/>
                    </a:moveTo>
                    <a:cubicBezTo>
                      <a:pt x="268" y="552"/>
                      <a:pt x="1" y="1504"/>
                      <a:pt x="201" y="3058"/>
                    </a:cubicBezTo>
                    <a:cubicBezTo>
                      <a:pt x="234" y="3259"/>
                      <a:pt x="268" y="3442"/>
                      <a:pt x="335" y="3643"/>
                    </a:cubicBezTo>
                    <a:cubicBezTo>
                      <a:pt x="725" y="3660"/>
                      <a:pt x="1113" y="3667"/>
                      <a:pt x="1498" y="3667"/>
                    </a:cubicBezTo>
                    <a:cubicBezTo>
                      <a:pt x="2269" y="3667"/>
                      <a:pt x="3030" y="3637"/>
                      <a:pt x="3777" y="3593"/>
                    </a:cubicBezTo>
                    <a:cubicBezTo>
                      <a:pt x="2891" y="2523"/>
                      <a:pt x="2173" y="1320"/>
                      <a:pt x="1738" y="17"/>
                    </a:cubicBezTo>
                    <a:cubicBezTo>
                      <a:pt x="1337" y="17"/>
                      <a:pt x="1087" y="0"/>
                      <a:pt x="10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5" name="Google Shape;995;p92"/>
            <p:cNvSpPr/>
            <p:nvPr/>
          </p:nvSpPr>
          <p:spPr>
            <a:xfrm>
              <a:off x="2483850" y="3186425"/>
              <a:ext cx="53800" cy="93600"/>
            </a:xfrm>
            <a:custGeom>
              <a:rect b="b" l="l" r="r" t="t"/>
              <a:pathLst>
                <a:path extrusionOk="0" h="3744" w="2152">
                  <a:moveTo>
                    <a:pt x="1049" y="1"/>
                  </a:moveTo>
                  <a:cubicBezTo>
                    <a:pt x="0" y="1582"/>
                    <a:pt x="1041" y="3744"/>
                    <a:pt x="1049" y="3744"/>
                  </a:cubicBezTo>
                  <a:cubicBezTo>
                    <a:pt x="1049" y="3744"/>
                    <a:pt x="1049" y="3744"/>
                    <a:pt x="1049" y="3744"/>
                  </a:cubicBezTo>
                  <a:lnTo>
                    <a:pt x="2035" y="3560"/>
                  </a:lnTo>
                  <a:cubicBezTo>
                    <a:pt x="2035" y="3560"/>
                    <a:pt x="1667" y="1254"/>
                    <a:pt x="2152" y="302"/>
                  </a:cubicBezTo>
                  <a:lnTo>
                    <a:pt x="1049"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92"/>
            <p:cNvSpPr/>
            <p:nvPr/>
          </p:nvSpPr>
          <p:spPr>
            <a:xfrm>
              <a:off x="2518900" y="3200650"/>
              <a:ext cx="93525" cy="57250"/>
            </a:xfrm>
            <a:custGeom>
              <a:rect b="b" l="l" r="r" t="t"/>
              <a:pathLst>
                <a:path extrusionOk="0" h="2290" w="3741">
                  <a:moveTo>
                    <a:pt x="649" y="0"/>
                  </a:moveTo>
                  <a:cubicBezTo>
                    <a:pt x="1" y="316"/>
                    <a:pt x="478" y="2289"/>
                    <a:pt x="482" y="2289"/>
                  </a:cubicBezTo>
                  <a:cubicBezTo>
                    <a:pt x="482" y="2289"/>
                    <a:pt x="482" y="2289"/>
                    <a:pt x="482" y="2289"/>
                  </a:cubicBezTo>
                  <a:lnTo>
                    <a:pt x="3390" y="1938"/>
                  </a:lnTo>
                  <a:cubicBezTo>
                    <a:pt x="3390" y="1938"/>
                    <a:pt x="3741" y="1086"/>
                    <a:pt x="3490" y="501"/>
                  </a:cubicBezTo>
                  <a:lnTo>
                    <a:pt x="6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92"/>
            <p:cNvSpPr/>
            <p:nvPr/>
          </p:nvSpPr>
          <p:spPr>
            <a:xfrm>
              <a:off x="2350900" y="3114775"/>
              <a:ext cx="495025" cy="75950"/>
            </a:xfrm>
            <a:custGeom>
              <a:rect b="b" l="l" r="r" t="t"/>
              <a:pathLst>
                <a:path extrusionOk="0" h="3038" w="19801">
                  <a:moveTo>
                    <a:pt x="12538" y="1"/>
                  </a:moveTo>
                  <a:cubicBezTo>
                    <a:pt x="12423" y="1"/>
                    <a:pt x="12310" y="4"/>
                    <a:pt x="12198" y="10"/>
                  </a:cubicBezTo>
                  <a:cubicBezTo>
                    <a:pt x="9491" y="160"/>
                    <a:pt x="1" y="2115"/>
                    <a:pt x="1" y="2115"/>
                  </a:cubicBezTo>
                  <a:lnTo>
                    <a:pt x="6367" y="2867"/>
                  </a:lnTo>
                  <a:cubicBezTo>
                    <a:pt x="6367" y="2867"/>
                    <a:pt x="10168" y="3038"/>
                    <a:pt x="12317" y="3038"/>
                  </a:cubicBezTo>
                  <a:cubicBezTo>
                    <a:pt x="12496" y="3038"/>
                    <a:pt x="12663" y="3037"/>
                    <a:pt x="12816" y="3034"/>
                  </a:cubicBezTo>
                  <a:cubicBezTo>
                    <a:pt x="14788" y="3017"/>
                    <a:pt x="19801" y="2650"/>
                    <a:pt x="19099" y="2115"/>
                  </a:cubicBezTo>
                  <a:cubicBezTo>
                    <a:pt x="18442" y="1603"/>
                    <a:pt x="15177" y="1"/>
                    <a:pt x="12538"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92"/>
            <p:cNvSpPr/>
            <p:nvPr/>
          </p:nvSpPr>
          <p:spPr>
            <a:xfrm>
              <a:off x="2666700" y="3084925"/>
              <a:ext cx="84000" cy="38875"/>
            </a:xfrm>
            <a:custGeom>
              <a:rect b="b" l="l" r="r" t="t"/>
              <a:pathLst>
                <a:path extrusionOk="0" h="1555" w="3360">
                  <a:moveTo>
                    <a:pt x="2490" y="1"/>
                  </a:moveTo>
                  <a:cubicBezTo>
                    <a:pt x="1772" y="1"/>
                    <a:pt x="84" y="1204"/>
                    <a:pt x="1" y="1204"/>
                  </a:cubicBezTo>
                  <a:lnTo>
                    <a:pt x="2273" y="1555"/>
                  </a:lnTo>
                  <a:lnTo>
                    <a:pt x="3359" y="134"/>
                  </a:lnTo>
                  <a:cubicBezTo>
                    <a:pt x="3359" y="134"/>
                    <a:pt x="3192" y="1"/>
                    <a:pt x="2490"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92"/>
            <p:cNvSpPr/>
            <p:nvPr/>
          </p:nvSpPr>
          <p:spPr>
            <a:xfrm>
              <a:off x="2231450" y="3040225"/>
              <a:ext cx="1001275" cy="20075"/>
            </a:xfrm>
            <a:custGeom>
              <a:rect b="b" l="l" r="r" t="t"/>
              <a:pathLst>
                <a:path extrusionOk="0" h="803" w="40051">
                  <a:moveTo>
                    <a:pt x="251" y="1"/>
                  </a:moveTo>
                  <a:cubicBezTo>
                    <a:pt x="134" y="1"/>
                    <a:pt x="34" y="101"/>
                    <a:pt x="0" y="235"/>
                  </a:cubicBezTo>
                  <a:lnTo>
                    <a:pt x="0" y="369"/>
                  </a:lnTo>
                  <a:cubicBezTo>
                    <a:pt x="17" y="486"/>
                    <a:pt x="117" y="619"/>
                    <a:pt x="234" y="619"/>
                  </a:cubicBezTo>
                  <a:cubicBezTo>
                    <a:pt x="368" y="619"/>
                    <a:pt x="468" y="502"/>
                    <a:pt x="485" y="385"/>
                  </a:cubicBezTo>
                  <a:lnTo>
                    <a:pt x="485" y="252"/>
                  </a:lnTo>
                  <a:cubicBezTo>
                    <a:pt x="485" y="135"/>
                    <a:pt x="385" y="18"/>
                    <a:pt x="251" y="1"/>
                  </a:cubicBezTo>
                  <a:close/>
                  <a:moveTo>
                    <a:pt x="1571" y="1"/>
                  </a:moveTo>
                  <a:cubicBezTo>
                    <a:pt x="1454" y="1"/>
                    <a:pt x="1337" y="101"/>
                    <a:pt x="1320" y="235"/>
                  </a:cubicBezTo>
                  <a:lnTo>
                    <a:pt x="1320" y="369"/>
                  </a:lnTo>
                  <a:cubicBezTo>
                    <a:pt x="1320" y="502"/>
                    <a:pt x="1437" y="619"/>
                    <a:pt x="1554" y="619"/>
                  </a:cubicBezTo>
                  <a:cubicBezTo>
                    <a:pt x="1688" y="619"/>
                    <a:pt x="1788" y="502"/>
                    <a:pt x="1805" y="385"/>
                  </a:cubicBezTo>
                  <a:lnTo>
                    <a:pt x="1805" y="252"/>
                  </a:lnTo>
                  <a:cubicBezTo>
                    <a:pt x="1805" y="135"/>
                    <a:pt x="1705" y="1"/>
                    <a:pt x="1571" y="1"/>
                  </a:cubicBezTo>
                  <a:close/>
                  <a:moveTo>
                    <a:pt x="2908" y="1"/>
                  </a:moveTo>
                  <a:cubicBezTo>
                    <a:pt x="2791" y="1"/>
                    <a:pt x="2690" y="101"/>
                    <a:pt x="2657" y="235"/>
                  </a:cubicBezTo>
                  <a:lnTo>
                    <a:pt x="2657" y="369"/>
                  </a:lnTo>
                  <a:cubicBezTo>
                    <a:pt x="2640" y="502"/>
                    <a:pt x="2741" y="619"/>
                    <a:pt x="2891" y="619"/>
                  </a:cubicBezTo>
                  <a:cubicBezTo>
                    <a:pt x="3025" y="619"/>
                    <a:pt x="3125" y="502"/>
                    <a:pt x="3142" y="385"/>
                  </a:cubicBezTo>
                  <a:lnTo>
                    <a:pt x="3142" y="252"/>
                  </a:lnTo>
                  <a:cubicBezTo>
                    <a:pt x="3142" y="135"/>
                    <a:pt x="3041" y="18"/>
                    <a:pt x="2908" y="1"/>
                  </a:cubicBezTo>
                  <a:close/>
                  <a:moveTo>
                    <a:pt x="4228" y="34"/>
                  </a:moveTo>
                  <a:cubicBezTo>
                    <a:pt x="4094" y="34"/>
                    <a:pt x="3994" y="135"/>
                    <a:pt x="3977" y="252"/>
                  </a:cubicBezTo>
                  <a:lnTo>
                    <a:pt x="3977" y="385"/>
                  </a:lnTo>
                  <a:cubicBezTo>
                    <a:pt x="3960" y="502"/>
                    <a:pt x="4060" y="619"/>
                    <a:pt x="4211" y="636"/>
                  </a:cubicBezTo>
                  <a:cubicBezTo>
                    <a:pt x="4328" y="636"/>
                    <a:pt x="4461" y="536"/>
                    <a:pt x="4461" y="402"/>
                  </a:cubicBezTo>
                  <a:lnTo>
                    <a:pt x="4461" y="268"/>
                  </a:lnTo>
                  <a:cubicBezTo>
                    <a:pt x="4461" y="151"/>
                    <a:pt x="4361" y="51"/>
                    <a:pt x="4228" y="34"/>
                  </a:cubicBezTo>
                  <a:close/>
                  <a:moveTo>
                    <a:pt x="5548" y="34"/>
                  </a:moveTo>
                  <a:cubicBezTo>
                    <a:pt x="5414" y="34"/>
                    <a:pt x="5314" y="135"/>
                    <a:pt x="5297" y="252"/>
                  </a:cubicBezTo>
                  <a:lnTo>
                    <a:pt x="5297" y="385"/>
                  </a:lnTo>
                  <a:cubicBezTo>
                    <a:pt x="5280" y="536"/>
                    <a:pt x="5380" y="636"/>
                    <a:pt x="5531" y="636"/>
                  </a:cubicBezTo>
                  <a:cubicBezTo>
                    <a:pt x="5648" y="636"/>
                    <a:pt x="5748" y="536"/>
                    <a:pt x="5781" y="402"/>
                  </a:cubicBezTo>
                  <a:lnTo>
                    <a:pt x="5781" y="268"/>
                  </a:lnTo>
                  <a:cubicBezTo>
                    <a:pt x="5781" y="151"/>
                    <a:pt x="5665" y="51"/>
                    <a:pt x="5548" y="34"/>
                  </a:cubicBezTo>
                  <a:close/>
                  <a:moveTo>
                    <a:pt x="6868" y="34"/>
                  </a:moveTo>
                  <a:cubicBezTo>
                    <a:pt x="6734" y="34"/>
                    <a:pt x="6634" y="135"/>
                    <a:pt x="6617" y="252"/>
                  </a:cubicBezTo>
                  <a:lnTo>
                    <a:pt x="6617" y="385"/>
                  </a:lnTo>
                  <a:cubicBezTo>
                    <a:pt x="6583" y="536"/>
                    <a:pt x="6717" y="636"/>
                    <a:pt x="6834" y="636"/>
                  </a:cubicBezTo>
                  <a:cubicBezTo>
                    <a:pt x="6968" y="636"/>
                    <a:pt x="7085" y="536"/>
                    <a:pt x="7085" y="402"/>
                  </a:cubicBezTo>
                  <a:lnTo>
                    <a:pt x="7085" y="268"/>
                  </a:lnTo>
                  <a:cubicBezTo>
                    <a:pt x="7085" y="151"/>
                    <a:pt x="6984" y="51"/>
                    <a:pt x="6868" y="34"/>
                  </a:cubicBezTo>
                  <a:close/>
                  <a:moveTo>
                    <a:pt x="8171" y="34"/>
                  </a:moveTo>
                  <a:cubicBezTo>
                    <a:pt x="8054" y="34"/>
                    <a:pt x="7937" y="135"/>
                    <a:pt x="7920" y="252"/>
                  </a:cubicBezTo>
                  <a:lnTo>
                    <a:pt x="7920" y="385"/>
                  </a:lnTo>
                  <a:cubicBezTo>
                    <a:pt x="7920" y="536"/>
                    <a:pt x="8037" y="636"/>
                    <a:pt x="8154" y="636"/>
                  </a:cubicBezTo>
                  <a:cubicBezTo>
                    <a:pt x="8288" y="636"/>
                    <a:pt x="8405" y="536"/>
                    <a:pt x="8405" y="402"/>
                  </a:cubicBezTo>
                  <a:lnTo>
                    <a:pt x="8405" y="268"/>
                  </a:lnTo>
                  <a:cubicBezTo>
                    <a:pt x="8405" y="151"/>
                    <a:pt x="8304" y="51"/>
                    <a:pt x="8171" y="34"/>
                  </a:cubicBezTo>
                  <a:close/>
                  <a:moveTo>
                    <a:pt x="9491" y="51"/>
                  </a:moveTo>
                  <a:cubicBezTo>
                    <a:pt x="9374" y="51"/>
                    <a:pt x="9240" y="151"/>
                    <a:pt x="9240" y="285"/>
                  </a:cubicBezTo>
                  <a:lnTo>
                    <a:pt x="9240" y="402"/>
                  </a:lnTo>
                  <a:cubicBezTo>
                    <a:pt x="9240" y="552"/>
                    <a:pt x="9340" y="653"/>
                    <a:pt x="9474" y="653"/>
                  </a:cubicBezTo>
                  <a:cubicBezTo>
                    <a:pt x="9591" y="653"/>
                    <a:pt x="9725" y="552"/>
                    <a:pt x="9725" y="419"/>
                  </a:cubicBezTo>
                  <a:lnTo>
                    <a:pt x="9725" y="302"/>
                  </a:lnTo>
                  <a:cubicBezTo>
                    <a:pt x="9725" y="168"/>
                    <a:pt x="9624" y="68"/>
                    <a:pt x="9491" y="51"/>
                  </a:cubicBezTo>
                  <a:close/>
                  <a:moveTo>
                    <a:pt x="10811" y="51"/>
                  </a:moveTo>
                  <a:cubicBezTo>
                    <a:pt x="10677" y="51"/>
                    <a:pt x="10577" y="151"/>
                    <a:pt x="10560" y="285"/>
                  </a:cubicBezTo>
                  <a:lnTo>
                    <a:pt x="10560" y="402"/>
                  </a:lnTo>
                  <a:cubicBezTo>
                    <a:pt x="10560" y="552"/>
                    <a:pt x="10660" y="653"/>
                    <a:pt x="10794" y="653"/>
                  </a:cubicBezTo>
                  <a:cubicBezTo>
                    <a:pt x="10911" y="653"/>
                    <a:pt x="11045" y="552"/>
                    <a:pt x="11045" y="419"/>
                  </a:cubicBezTo>
                  <a:lnTo>
                    <a:pt x="11045" y="302"/>
                  </a:lnTo>
                  <a:cubicBezTo>
                    <a:pt x="11045" y="168"/>
                    <a:pt x="10928" y="51"/>
                    <a:pt x="10811" y="51"/>
                  </a:cubicBezTo>
                  <a:close/>
                  <a:moveTo>
                    <a:pt x="12114" y="51"/>
                  </a:moveTo>
                  <a:cubicBezTo>
                    <a:pt x="11997" y="51"/>
                    <a:pt x="11897" y="151"/>
                    <a:pt x="11880" y="285"/>
                  </a:cubicBezTo>
                  <a:lnTo>
                    <a:pt x="11880" y="402"/>
                  </a:lnTo>
                  <a:cubicBezTo>
                    <a:pt x="11880" y="552"/>
                    <a:pt x="11980" y="653"/>
                    <a:pt x="12097" y="653"/>
                  </a:cubicBezTo>
                  <a:cubicBezTo>
                    <a:pt x="12231" y="653"/>
                    <a:pt x="12331" y="552"/>
                    <a:pt x="12348" y="419"/>
                  </a:cubicBezTo>
                  <a:lnTo>
                    <a:pt x="12348" y="302"/>
                  </a:lnTo>
                  <a:cubicBezTo>
                    <a:pt x="12348" y="168"/>
                    <a:pt x="12248" y="68"/>
                    <a:pt x="12114" y="51"/>
                  </a:cubicBezTo>
                  <a:close/>
                  <a:moveTo>
                    <a:pt x="13434" y="68"/>
                  </a:moveTo>
                  <a:cubicBezTo>
                    <a:pt x="13317" y="68"/>
                    <a:pt x="13183" y="168"/>
                    <a:pt x="13183" y="302"/>
                  </a:cubicBezTo>
                  <a:lnTo>
                    <a:pt x="13183" y="419"/>
                  </a:lnTo>
                  <a:cubicBezTo>
                    <a:pt x="13183" y="552"/>
                    <a:pt x="13300" y="669"/>
                    <a:pt x="13417" y="669"/>
                  </a:cubicBezTo>
                  <a:cubicBezTo>
                    <a:pt x="13551" y="669"/>
                    <a:pt x="13668" y="569"/>
                    <a:pt x="13668" y="452"/>
                  </a:cubicBezTo>
                  <a:lnTo>
                    <a:pt x="13668" y="318"/>
                  </a:lnTo>
                  <a:cubicBezTo>
                    <a:pt x="13668" y="185"/>
                    <a:pt x="13568" y="85"/>
                    <a:pt x="13434" y="68"/>
                  </a:cubicBezTo>
                  <a:close/>
                  <a:moveTo>
                    <a:pt x="14771" y="68"/>
                  </a:moveTo>
                  <a:cubicBezTo>
                    <a:pt x="14654" y="68"/>
                    <a:pt x="14537" y="168"/>
                    <a:pt x="14520" y="302"/>
                  </a:cubicBezTo>
                  <a:lnTo>
                    <a:pt x="14520" y="419"/>
                  </a:lnTo>
                  <a:cubicBezTo>
                    <a:pt x="14503" y="569"/>
                    <a:pt x="14604" y="669"/>
                    <a:pt x="14754" y="669"/>
                  </a:cubicBezTo>
                  <a:cubicBezTo>
                    <a:pt x="14888" y="669"/>
                    <a:pt x="14988" y="569"/>
                    <a:pt x="15005" y="452"/>
                  </a:cubicBezTo>
                  <a:lnTo>
                    <a:pt x="15005" y="318"/>
                  </a:lnTo>
                  <a:cubicBezTo>
                    <a:pt x="15005" y="185"/>
                    <a:pt x="14904" y="85"/>
                    <a:pt x="14771" y="68"/>
                  </a:cubicBezTo>
                  <a:close/>
                  <a:moveTo>
                    <a:pt x="16091" y="68"/>
                  </a:moveTo>
                  <a:cubicBezTo>
                    <a:pt x="15957" y="68"/>
                    <a:pt x="15857" y="168"/>
                    <a:pt x="15840" y="302"/>
                  </a:cubicBezTo>
                  <a:lnTo>
                    <a:pt x="15840" y="419"/>
                  </a:lnTo>
                  <a:cubicBezTo>
                    <a:pt x="15823" y="569"/>
                    <a:pt x="15924" y="669"/>
                    <a:pt x="16074" y="669"/>
                  </a:cubicBezTo>
                  <a:cubicBezTo>
                    <a:pt x="16191" y="669"/>
                    <a:pt x="16308" y="569"/>
                    <a:pt x="16325" y="452"/>
                  </a:cubicBezTo>
                  <a:lnTo>
                    <a:pt x="16325" y="318"/>
                  </a:lnTo>
                  <a:cubicBezTo>
                    <a:pt x="16325" y="185"/>
                    <a:pt x="16224" y="68"/>
                    <a:pt x="16091" y="68"/>
                  </a:cubicBezTo>
                  <a:close/>
                  <a:moveTo>
                    <a:pt x="17411" y="68"/>
                  </a:moveTo>
                  <a:cubicBezTo>
                    <a:pt x="17277" y="68"/>
                    <a:pt x="17177" y="168"/>
                    <a:pt x="17160" y="302"/>
                  </a:cubicBezTo>
                  <a:lnTo>
                    <a:pt x="17160" y="419"/>
                  </a:lnTo>
                  <a:cubicBezTo>
                    <a:pt x="17143" y="569"/>
                    <a:pt x="17244" y="669"/>
                    <a:pt x="17394" y="669"/>
                  </a:cubicBezTo>
                  <a:cubicBezTo>
                    <a:pt x="17511" y="669"/>
                    <a:pt x="17611" y="569"/>
                    <a:pt x="17645" y="452"/>
                  </a:cubicBezTo>
                  <a:lnTo>
                    <a:pt x="17645" y="318"/>
                  </a:lnTo>
                  <a:cubicBezTo>
                    <a:pt x="17645" y="185"/>
                    <a:pt x="17528" y="85"/>
                    <a:pt x="17411" y="68"/>
                  </a:cubicBezTo>
                  <a:close/>
                  <a:moveTo>
                    <a:pt x="18731" y="85"/>
                  </a:moveTo>
                  <a:cubicBezTo>
                    <a:pt x="18597" y="85"/>
                    <a:pt x="18497" y="201"/>
                    <a:pt x="18480" y="318"/>
                  </a:cubicBezTo>
                  <a:lnTo>
                    <a:pt x="18480" y="452"/>
                  </a:lnTo>
                  <a:cubicBezTo>
                    <a:pt x="18447" y="586"/>
                    <a:pt x="18580" y="703"/>
                    <a:pt x="18697" y="703"/>
                  </a:cubicBezTo>
                  <a:cubicBezTo>
                    <a:pt x="18831" y="703"/>
                    <a:pt x="18931" y="586"/>
                    <a:pt x="18948" y="469"/>
                  </a:cubicBezTo>
                  <a:lnTo>
                    <a:pt x="18948" y="335"/>
                  </a:lnTo>
                  <a:cubicBezTo>
                    <a:pt x="18948" y="218"/>
                    <a:pt x="18848" y="85"/>
                    <a:pt x="18731" y="85"/>
                  </a:cubicBezTo>
                  <a:close/>
                  <a:moveTo>
                    <a:pt x="20034" y="85"/>
                  </a:moveTo>
                  <a:cubicBezTo>
                    <a:pt x="19917" y="85"/>
                    <a:pt x="19817" y="201"/>
                    <a:pt x="19783" y="318"/>
                  </a:cubicBezTo>
                  <a:lnTo>
                    <a:pt x="19783" y="452"/>
                  </a:lnTo>
                  <a:cubicBezTo>
                    <a:pt x="19783" y="586"/>
                    <a:pt x="19900" y="703"/>
                    <a:pt x="20017" y="703"/>
                  </a:cubicBezTo>
                  <a:cubicBezTo>
                    <a:pt x="20151" y="703"/>
                    <a:pt x="20251" y="586"/>
                    <a:pt x="20268" y="469"/>
                  </a:cubicBezTo>
                  <a:lnTo>
                    <a:pt x="20268" y="335"/>
                  </a:lnTo>
                  <a:cubicBezTo>
                    <a:pt x="20268" y="218"/>
                    <a:pt x="20168" y="101"/>
                    <a:pt x="20034" y="85"/>
                  </a:cubicBezTo>
                  <a:close/>
                  <a:moveTo>
                    <a:pt x="21354" y="85"/>
                  </a:moveTo>
                  <a:cubicBezTo>
                    <a:pt x="21220" y="85"/>
                    <a:pt x="21120" y="201"/>
                    <a:pt x="21103" y="318"/>
                  </a:cubicBezTo>
                  <a:lnTo>
                    <a:pt x="21103" y="452"/>
                  </a:lnTo>
                  <a:cubicBezTo>
                    <a:pt x="21103" y="586"/>
                    <a:pt x="21203" y="703"/>
                    <a:pt x="21337" y="703"/>
                  </a:cubicBezTo>
                  <a:cubicBezTo>
                    <a:pt x="21454" y="703"/>
                    <a:pt x="21588" y="586"/>
                    <a:pt x="21588" y="469"/>
                  </a:cubicBezTo>
                  <a:lnTo>
                    <a:pt x="21588" y="335"/>
                  </a:lnTo>
                  <a:cubicBezTo>
                    <a:pt x="21588" y="218"/>
                    <a:pt x="21488" y="85"/>
                    <a:pt x="21354" y="85"/>
                  </a:cubicBezTo>
                  <a:close/>
                  <a:moveTo>
                    <a:pt x="22674" y="101"/>
                  </a:moveTo>
                  <a:cubicBezTo>
                    <a:pt x="22540" y="101"/>
                    <a:pt x="22440" y="218"/>
                    <a:pt x="22423" y="335"/>
                  </a:cubicBezTo>
                  <a:lnTo>
                    <a:pt x="22423" y="469"/>
                  </a:lnTo>
                  <a:cubicBezTo>
                    <a:pt x="22423" y="586"/>
                    <a:pt x="22523" y="719"/>
                    <a:pt x="22657" y="719"/>
                  </a:cubicBezTo>
                  <a:cubicBezTo>
                    <a:pt x="22774" y="719"/>
                    <a:pt x="22874" y="619"/>
                    <a:pt x="22908" y="486"/>
                  </a:cubicBezTo>
                  <a:lnTo>
                    <a:pt x="22908" y="352"/>
                  </a:lnTo>
                  <a:cubicBezTo>
                    <a:pt x="22908" y="235"/>
                    <a:pt x="22791" y="135"/>
                    <a:pt x="22674" y="101"/>
                  </a:cubicBezTo>
                  <a:close/>
                  <a:moveTo>
                    <a:pt x="23994" y="101"/>
                  </a:moveTo>
                  <a:cubicBezTo>
                    <a:pt x="23860" y="101"/>
                    <a:pt x="23760" y="218"/>
                    <a:pt x="23743" y="335"/>
                  </a:cubicBezTo>
                  <a:lnTo>
                    <a:pt x="23743" y="469"/>
                  </a:lnTo>
                  <a:cubicBezTo>
                    <a:pt x="23743" y="619"/>
                    <a:pt x="23843" y="719"/>
                    <a:pt x="23960" y="719"/>
                  </a:cubicBezTo>
                  <a:cubicBezTo>
                    <a:pt x="24094" y="719"/>
                    <a:pt x="24211" y="619"/>
                    <a:pt x="24211" y="486"/>
                  </a:cubicBezTo>
                  <a:lnTo>
                    <a:pt x="24211" y="352"/>
                  </a:lnTo>
                  <a:cubicBezTo>
                    <a:pt x="24211" y="235"/>
                    <a:pt x="24111" y="101"/>
                    <a:pt x="23994" y="101"/>
                  </a:cubicBezTo>
                  <a:close/>
                  <a:moveTo>
                    <a:pt x="25297" y="101"/>
                  </a:moveTo>
                  <a:cubicBezTo>
                    <a:pt x="25180" y="101"/>
                    <a:pt x="25063" y="218"/>
                    <a:pt x="25046" y="335"/>
                  </a:cubicBezTo>
                  <a:lnTo>
                    <a:pt x="25046" y="469"/>
                  </a:lnTo>
                  <a:cubicBezTo>
                    <a:pt x="25046" y="619"/>
                    <a:pt x="25163" y="719"/>
                    <a:pt x="25280" y="719"/>
                  </a:cubicBezTo>
                  <a:cubicBezTo>
                    <a:pt x="25414" y="719"/>
                    <a:pt x="25531" y="619"/>
                    <a:pt x="25531" y="486"/>
                  </a:cubicBezTo>
                  <a:lnTo>
                    <a:pt x="25531" y="352"/>
                  </a:lnTo>
                  <a:cubicBezTo>
                    <a:pt x="25531" y="235"/>
                    <a:pt x="25431" y="135"/>
                    <a:pt x="25297" y="101"/>
                  </a:cubicBezTo>
                  <a:close/>
                  <a:moveTo>
                    <a:pt x="26634" y="135"/>
                  </a:moveTo>
                  <a:cubicBezTo>
                    <a:pt x="26517" y="135"/>
                    <a:pt x="26383" y="235"/>
                    <a:pt x="26383" y="369"/>
                  </a:cubicBezTo>
                  <a:lnTo>
                    <a:pt x="26383" y="486"/>
                  </a:lnTo>
                  <a:cubicBezTo>
                    <a:pt x="26366" y="619"/>
                    <a:pt x="26467" y="736"/>
                    <a:pt x="26617" y="736"/>
                  </a:cubicBezTo>
                  <a:cubicBezTo>
                    <a:pt x="26751" y="736"/>
                    <a:pt x="26868" y="636"/>
                    <a:pt x="26868" y="502"/>
                  </a:cubicBezTo>
                  <a:lnTo>
                    <a:pt x="26868" y="385"/>
                  </a:lnTo>
                  <a:cubicBezTo>
                    <a:pt x="26868" y="252"/>
                    <a:pt x="26767" y="135"/>
                    <a:pt x="26634" y="135"/>
                  </a:cubicBezTo>
                  <a:close/>
                  <a:moveTo>
                    <a:pt x="27954" y="135"/>
                  </a:moveTo>
                  <a:cubicBezTo>
                    <a:pt x="27837" y="135"/>
                    <a:pt x="27720" y="235"/>
                    <a:pt x="27703" y="369"/>
                  </a:cubicBezTo>
                  <a:lnTo>
                    <a:pt x="27703" y="486"/>
                  </a:lnTo>
                  <a:cubicBezTo>
                    <a:pt x="27686" y="636"/>
                    <a:pt x="27787" y="736"/>
                    <a:pt x="27937" y="736"/>
                  </a:cubicBezTo>
                  <a:cubicBezTo>
                    <a:pt x="28054" y="736"/>
                    <a:pt x="28188" y="636"/>
                    <a:pt x="28188" y="502"/>
                  </a:cubicBezTo>
                  <a:lnTo>
                    <a:pt x="28188" y="385"/>
                  </a:lnTo>
                  <a:cubicBezTo>
                    <a:pt x="28188" y="252"/>
                    <a:pt x="28087" y="151"/>
                    <a:pt x="27954" y="135"/>
                  </a:cubicBezTo>
                  <a:close/>
                  <a:moveTo>
                    <a:pt x="29274" y="135"/>
                  </a:moveTo>
                  <a:cubicBezTo>
                    <a:pt x="29140" y="135"/>
                    <a:pt x="29040" y="235"/>
                    <a:pt x="29023" y="369"/>
                  </a:cubicBezTo>
                  <a:lnTo>
                    <a:pt x="29023" y="486"/>
                  </a:lnTo>
                  <a:cubicBezTo>
                    <a:pt x="29006" y="636"/>
                    <a:pt x="29107" y="736"/>
                    <a:pt x="29240" y="736"/>
                  </a:cubicBezTo>
                  <a:cubicBezTo>
                    <a:pt x="29374" y="736"/>
                    <a:pt x="29474" y="636"/>
                    <a:pt x="29508" y="502"/>
                  </a:cubicBezTo>
                  <a:lnTo>
                    <a:pt x="29508" y="385"/>
                  </a:lnTo>
                  <a:cubicBezTo>
                    <a:pt x="29508" y="252"/>
                    <a:pt x="29391" y="135"/>
                    <a:pt x="29274" y="135"/>
                  </a:cubicBezTo>
                  <a:close/>
                  <a:moveTo>
                    <a:pt x="30594" y="135"/>
                  </a:moveTo>
                  <a:cubicBezTo>
                    <a:pt x="30460" y="135"/>
                    <a:pt x="30343" y="235"/>
                    <a:pt x="30343" y="369"/>
                  </a:cubicBezTo>
                  <a:lnTo>
                    <a:pt x="30343" y="486"/>
                  </a:lnTo>
                  <a:cubicBezTo>
                    <a:pt x="30310" y="636"/>
                    <a:pt x="30443" y="736"/>
                    <a:pt x="30560" y="736"/>
                  </a:cubicBezTo>
                  <a:cubicBezTo>
                    <a:pt x="30694" y="736"/>
                    <a:pt x="30811" y="636"/>
                    <a:pt x="30811" y="502"/>
                  </a:cubicBezTo>
                  <a:lnTo>
                    <a:pt x="30811" y="385"/>
                  </a:lnTo>
                  <a:cubicBezTo>
                    <a:pt x="30811" y="252"/>
                    <a:pt x="30711" y="151"/>
                    <a:pt x="30594" y="135"/>
                  </a:cubicBezTo>
                  <a:close/>
                  <a:moveTo>
                    <a:pt x="31897" y="151"/>
                  </a:moveTo>
                  <a:cubicBezTo>
                    <a:pt x="31780" y="151"/>
                    <a:pt x="31680" y="252"/>
                    <a:pt x="31646" y="385"/>
                  </a:cubicBezTo>
                  <a:lnTo>
                    <a:pt x="31646" y="502"/>
                  </a:lnTo>
                  <a:cubicBezTo>
                    <a:pt x="31646" y="653"/>
                    <a:pt x="31747" y="753"/>
                    <a:pt x="31880" y="753"/>
                  </a:cubicBezTo>
                  <a:cubicBezTo>
                    <a:pt x="32014" y="753"/>
                    <a:pt x="32131" y="653"/>
                    <a:pt x="32131" y="536"/>
                  </a:cubicBezTo>
                  <a:lnTo>
                    <a:pt x="32131" y="402"/>
                  </a:lnTo>
                  <a:cubicBezTo>
                    <a:pt x="32131" y="268"/>
                    <a:pt x="32031" y="168"/>
                    <a:pt x="31897" y="151"/>
                  </a:cubicBezTo>
                  <a:close/>
                  <a:moveTo>
                    <a:pt x="33217" y="151"/>
                  </a:moveTo>
                  <a:cubicBezTo>
                    <a:pt x="33100" y="151"/>
                    <a:pt x="32983" y="252"/>
                    <a:pt x="32966" y="385"/>
                  </a:cubicBezTo>
                  <a:lnTo>
                    <a:pt x="32966" y="502"/>
                  </a:lnTo>
                  <a:cubicBezTo>
                    <a:pt x="32966" y="653"/>
                    <a:pt x="33067" y="753"/>
                    <a:pt x="33200" y="753"/>
                  </a:cubicBezTo>
                  <a:cubicBezTo>
                    <a:pt x="33317" y="753"/>
                    <a:pt x="33434" y="653"/>
                    <a:pt x="33451" y="536"/>
                  </a:cubicBezTo>
                  <a:lnTo>
                    <a:pt x="33451" y="402"/>
                  </a:lnTo>
                  <a:cubicBezTo>
                    <a:pt x="33451" y="268"/>
                    <a:pt x="33351" y="168"/>
                    <a:pt x="33217" y="151"/>
                  </a:cubicBezTo>
                  <a:close/>
                  <a:moveTo>
                    <a:pt x="34537" y="151"/>
                  </a:moveTo>
                  <a:cubicBezTo>
                    <a:pt x="34403" y="151"/>
                    <a:pt x="34286" y="252"/>
                    <a:pt x="34286" y="385"/>
                  </a:cubicBezTo>
                  <a:lnTo>
                    <a:pt x="34286" y="502"/>
                  </a:lnTo>
                  <a:cubicBezTo>
                    <a:pt x="34286" y="653"/>
                    <a:pt x="34387" y="753"/>
                    <a:pt x="34520" y="753"/>
                  </a:cubicBezTo>
                  <a:cubicBezTo>
                    <a:pt x="34637" y="753"/>
                    <a:pt x="34771" y="653"/>
                    <a:pt x="34771" y="536"/>
                  </a:cubicBezTo>
                  <a:lnTo>
                    <a:pt x="34771" y="402"/>
                  </a:lnTo>
                  <a:cubicBezTo>
                    <a:pt x="34771" y="268"/>
                    <a:pt x="34654" y="151"/>
                    <a:pt x="34537" y="151"/>
                  </a:cubicBezTo>
                  <a:close/>
                  <a:moveTo>
                    <a:pt x="35857" y="168"/>
                  </a:moveTo>
                  <a:cubicBezTo>
                    <a:pt x="35723" y="168"/>
                    <a:pt x="35623" y="268"/>
                    <a:pt x="35590" y="402"/>
                  </a:cubicBezTo>
                  <a:lnTo>
                    <a:pt x="35590" y="536"/>
                  </a:lnTo>
                  <a:cubicBezTo>
                    <a:pt x="35606" y="653"/>
                    <a:pt x="35707" y="786"/>
                    <a:pt x="35823" y="786"/>
                  </a:cubicBezTo>
                  <a:cubicBezTo>
                    <a:pt x="35957" y="786"/>
                    <a:pt x="36057" y="669"/>
                    <a:pt x="36074" y="552"/>
                  </a:cubicBezTo>
                  <a:lnTo>
                    <a:pt x="36074" y="419"/>
                  </a:lnTo>
                  <a:cubicBezTo>
                    <a:pt x="36074" y="302"/>
                    <a:pt x="35974" y="185"/>
                    <a:pt x="35857" y="168"/>
                  </a:cubicBezTo>
                  <a:close/>
                  <a:moveTo>
                    <a:pt x="37160" y="168"/>
                  </a:moveTo>
                  <a:cubicBezTo>
                    <a:pt x="37043" y="168"/>
                    <a:pt x="36943" y="268"/>
                    <a:pt x="36910" y="402"/>
                  </a:cubicBezTo>
                  <a:lnTo>
                    <a:pt x="36910" y="536"/>
                  </a:lnTo>
                  <a:cubicBezTo>
                    <a:pt x="36910" y="669"/>
                    <a:pt x="37027" y="786"/>
                    <a:pt x="37143" y="786"/>
                  </a:cubicBezTo>
                  <a:cubicBezTo>
                    <a:pt x="37277" y="786"/>
                    <a:pt x="37377" y="669"/>
                    <a:pt x="37394" y="552"/>
                  </a:cubicBezTo>
                  <a:lnTo>
                    <a:pt x="37394" y="419"/>
                  </a:lnTo>
                  <a:cubicBezTo>
                    <a:pt x="37394" y="302"/>
                    <a:pt x="37294" y="185"/>
                    <a:pt x="37160" y="168"/>
                  </a:cubicBezTo>
                  <a:close/>
                  <a:moveTo>
                    <a:pt x="38497" y="168"/>
                  </a:moveTo>
                  <a:cubicBezTo>
                    <a:pt x="38380" y="168"/>
                    <a:pt x="38280" y="268"/>
                    <a:pt x="38246" y="402"/>
                  </a:cubicBezTo>
                  <a:lnTo>
                    <a:pt x="38246" y="536"/>
                  </a:lnTo>
                  <a:cubicBezTo>
                    <a:pt x="38230" y="669"/>
                    <a:pt x="38330" y="786"/>
                    <a:pt x="38480" y="786"/>
                  </a:cubicBezTo>
                  <a:cubicBezTo>
                    <a:pt x="38614" y="786"/>
                    <a:pt x="38714" y="669"/>
                    <a:pt x="38731" y="552"/>
                  </a:cubicBezTo>
                  <a:lnTo>
                    <a:pt x="38731" y="419"/>
                  </a:lnTo>
                  <a:cubicBezTo>
                    <a:pt x="38731" y="302"/>
                    <a:pt x="38631" y="185"/>
                    <a:pt x="38497" y="168"/>
                  </a:cubicBezTo>
                  <a:close/>
                  <a:moveTo>
                    <a:pt x="39817" y="201"/>
                  </a:moveTo>
                  <a:cubicBezTo>
                    <a:pt x="39683" y="201"/>
                    <a:pt x="39583" y="302"/>
                    <a:pt x="39566" y="419"/>
                  </a:cubicBezTo>
                  <a:lnTo>
                    <a:pt x="39566" y="552"/>
                  </a:lnTo>
                  <a:cubicBezTo>
                    <a:pt x="39550" y="669"/>
                    <a:pt x="39650" y="803"/>
                    <a:pt x="39800" y="803"/>
                  </a:cubicBezTo>
                  <a:cubicBezTo>
                    <a:pt x="39917" y="803"/>
                    <a:pt x="40051" y="703"/>
                    <a:pt x="40051" y="569"/>
                  </a:cubicBezTo>
                  <a:lnTo>
                    <a:pt x="40051" y="452"/>
                  </a:lnTo>
                  <a:cubicBezTo>
                    <a:pt x="40051" y="318"/>
                    <a:pt x="39951" y="218"/>
                    <a:pt x="39817" y="20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92"/>
            <p:cNvSpPr/>
            <p:nvPr/>
          </p:nvSpPr>
          <p:spPr>
            <a:xfrm>
              <a:off x="1977900" y="3025200"/>
              <a:ext cx="41800" cy="37200"/>
            </a:xfrm>
            <a:custGeom>
              <a:rect b="b" l="l" r="r" t="t"/>
              <a:pathLst>
                <a:path extrusionOk="0" h="1488" w="1672">
                  <a:moveTo>
                    <a:pt x="986" y="0"/>
                  </a:moveTo>
                  <a:cubicBezTo>
                    <a:pt x="986" y="0"/>
                    <a:pt x="67" y="1070"/>
                    <a:pt x="50" y="1137"/>
                  </a:cubicBezTo>
                  <a:cubicBezTo>
                    <a:pt x="0" y="1170"/>
                    <a:pt x="1136" y="1488"/>
                    <a:pt x="1136" y="1488"/>
                  </a:cubicBezTo>
                  <a:lnTo>
                    <a:pt x="1671" y="67"/>
                  </a:lnTo>
                  <a:lnTo>
                    <a:pt x="986" y="0"/>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92"/>
            <p:cNvSpPr/>
            <p:nvPr/>
          </p:nvSpPr>
          <p:spPr>
            <a:xfrm>
              <a:off x="2013400" y="3027300"/>
              <a:ext cx="28850" cy="35100"/>
            </a:xfrm>
            <a:custGeom>
              <a:rect b="b" l="l" r="r" t="t"/>
              <a:pathLst>
                <a:path extrusionOk="0" h="1404" w="1154">
                  <a:moveTo>
                    <a:pt x="385" y="0"/>
                  </a:moveTo>
                  <a:cubicBezTo>
                    <a:pt x="385" y="17"/>
                    <a:pt x="0" y="1404"/>
                    <a:pt x="0" y="1404"/>
                  </a:cubicBezTo>
                  <a:lnTo>
                    <a:pt x="986" y="1404"/>
                  </a:lnTo>
                  <a:lnTo>
                    <a:pt x="1153" y="0"/>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92"/>
            <p:cNvSpPr/>
            <p:nvPr/>
          </p:nvSpPr>
          <p:spPr>
            <a:xfrm>
              <a:off x="3350500" y="2597375"/>
              <a:ext cx="465350" cy="376050"/>
            </a:xfrm>
            <a:custGeom>
              <a:rect b="b" l="l" r="r" t="t"/>
              <a:pathLst>
                <a:path extrusionOk="0" h="15042" w="18614">
                  <a:moveTo>
                    <a:pt x="16507" y="0"/>
                  </a:moveTo>
                  <a:cubicBezTo>
                    <a:pt x="16000" y="0"/>
                    <a:pt x="15512" y="10"/>
                    <a:pt x="15189" y="37"/>
                  </a:cubicBezTo>
                  <a:cubicBezTo>
                    <a:pt x="14236" y="121"/>
                    <a:pt x="13535" y="221"/>
                    <a:pt x="13267" y="789"/>
                  </a:cubicBezTo>
                  <a:cubicBezTo>
                    <a:pt x="13000" y="1341"/>
                    <a:pt x="5047" y="10731"/>
                    <a:pt x="4295" y="11900"/>
                  </a:cubicBezTo>
                  <a:cubicBezTo>
                    <a:pt x="3509" y="13070"/>
                    <a:pt x="1287" y="14206"/>
                    <a:pt x="1" y="14340"/>
                  </a:cubicBezTo>
                  <a:cubicBezTo>
                    <a:pt x="91" y="14338"/>
                    <a:pt x="192" y="14337"/>
                    <a:pt x="302" y="14337"/>
                  </a:cubicBezTo>
                  <a:cubicBezTo>
                    <a:pt x="3603" y="14337"/>
                    <a:pt x="15339" y="15042"/>
                    <a:pt x="15339" y="15042"/>
                  </a:cubicBezTo>
                  <a:lnTo>
                    <a:pt x="18614" y="37"/>
                  </a:lnTo>
                  <a:cubicBezTo>
                    <a:pt x="18614" y="37"/>
                    <a:pt x="17522" y="0"/>
                    <a:pt x="165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92"/>
            <p:cNvSpPr/>
            <p:nvPr/>
          </p:nvSpPr>
          <p:spPr>
            <a:xfrm>
              <a:off x="2406475" y="3310125"/>
              <a:ext cx="414400" cy="126625"/>
            </a:xfrm>
            <a:custGeom>
              <a:rect b="b" l="l" r="r" t="t"/>
              <a:pathLst>
                <a:path extrusionOk="0" h="5065" w="16576">
                  <a:moveTo>
                    <a:pt x="11949" y="1"/>
                  </a:moveTo>
                  <a:cubicBezTo>
                    <a:pt x="7122" y="1"/>
                    <a:pt x="0" y="15"/>
                    <a:pt x="0" y="15"/>
                  </a:cubicBezTo>
                  <a:cubicBezTo>
                    <a:pt x="0" y="15"/>
                    <a:pt x="4679" y="3992"/>
                    <a:pt x="6901" y="4627"/>
                  </a:cubicBezTo>
                  <a:cubicBezTo>
                    <a:pt x="8196" y="4990"/>
                    <a:pt x="9636" y="5065"/>
                    <a:pt x="10603" y="5065"/>
                  </a:cubicBezTo>
                  <a:cubicBezTo>
                    <a:pt x="11283" y="5065"/>
                    <a:pt x="11730" y="5028"/>
                    <a:pt x="11730" y="5028"/>
                  </a:cubicBezTo>
                  <a:cubicBezTo>
                    <a:pt x="11730" y="5028"/>
                    <a:pt x="16575" y="15"/>
                    <a:pt x="16291" y="15"/>
                  </a:cubicBezTo>
                  <a:cubicBezTo>
                    <a:pt x="16202" y="4"/>
                    <a:pt x="14362" y="1"/>
                    <a:pt x="119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92"/>
            <p:cNvSpPr/>
            <p:nvPr/>
          </p:nvSpPr>
          <p:spPr>
            <a:xfrm>
              <a:off x="3383925" y="2325100"/>
              <a:ext cx="97775" cy="5875"/>
            </a:xfrm>
            <a:custGeom>
              <a:rect b="b" l="l" r="r" t="t"/>
              <a:pathLst>
                <a:path extrusionOk="0" h="235" w="3911">
                  <a:moveTo>
                    <a:pt x="0" y="1"/>
                  </a:moveTo>
                  <a:lnTo>
                    <a:pt x="0" y="235"/>
                  </a:lnTo>
                  <a:lnTo>
                    <a:pt x="3910" y="235"/>
                  </a:lnTo>
                  <a:lnTo>
                    <a:pt x="3910"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92"/>
            <p:cNvSpPr/>
            <p:nvPr/>
          </p:nvSpPr>
          <p:spPr>
            <a:xfrm>
              <a:off x="3383925" y="2354350"/>
              <a:ext cx="97775" cy="5875"/>
            </a:xfrm>
            <a:custGeom>
              <a:rect b="b" l="l" r="r" t="t"/>
              <a:pathLst>
                <a:path extrusionOk="0" h="235" w="3911">
                  <a:moveTo>
                    <a:pt x="0" y="1"/>
                  </a:moveTo>
                  <a:lnTo>
                    <a:pt x="0" y="235"/>
                  </a:lnTo>
                  <a:lnTo>
                    <a:pt x="3910" y="235"/>
                  </a:lnTo>
                  <a:lnTo>
                    <a:pt x="3910"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92"/>
            <p:cNvSpPr/>
            <p:nvPr/>
          </p:nvSpPr>
          <p:spPr>
            <a:xfrm>
              <a:off x="3426100" y="2328025"/>
              <a:ext cx="18000" cy="835050"/>
            </a:xfrm>
            <a:custGeom>
              <a:rect b="b" l="l" r="r" t="t"/>
              <a:pathLst>
                <a:path extrusionOk="0" h="33402" w="720">
                  <a:moveTo>
                    <a:pt x="1" y="1"/>
                  </a:moveTo>
                  <a:lnTo>
                    <a:pt x="1" y="33401"/>
                  </a:lnTo>
                  <a:lnTo>
                    <a:pt x="719" y="33401"/>
                  </a:lnTo>
                  <a:lnTo>
                    <a:pt x="719"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92"/>
            <p:cNvSpPr/>
            <p:nvPr/>
          </p:nvSpPr>
          <p:spPr>
            <a:xfrm>
              <a:off x="3383925" y="2325100"/>
              <a:ext cx="20900" cy="18425"/>
            </a:xfrm>
            <a:custGeom>
              <a:rect b="b" l="l" r="r" t="t"/>
              <a:pathLst>
                <a:path extrusionOk="0" h="737" w="836">
                  <a:moveTo>
                    <a:pt x="84" y="1"/>
                  </a:moveTo>
                  <a:lnTo>
                    <a:pt x="0" y="736"/>
                  </a:lnTo>
                  <a:lnTo>
                    <a:pt x="735"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92"/>
            <p:cNvSpPr/>
            <p:nvPr/>
          </p:nvSpPr>
          <p:spPr>
            <a:xfrm>
              <a:off x="3426525" y="2325100"/>
              <a:ext cx="20900" cy="18425"/>
            </a:xfrm>
            <a:custGeom>
              <a:rect b="b" l="l" r="r" t="t"/>
              <a:pathLst>
                <a:path extrusionOk="0" h="737" w="836">
                  <a:moveTo>
                    <a:pt x="84" y="1"/>
                  </a:moveTo>
                  <a:lnTo>
                    <a:pt x="1" y="736"/>
                  </a:lnTo>
                  <a:lnTo>
                    <a:pt x="719"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92"/>
            <p:cNvSpPr/>
            <p:nvPr/>
          </p:nvSpPr>
          <p:spPr>
            <a:xfrm>
              <a:off x="3460775" y="2325100"/>
              <a:ext cx="20925" cy="18425"/>
            </a:xfrm>
            <a:custGeom>
              <a:rect b="b" l="l" r="r" t="t"/>
              <a:pathLst>
                <a:path extrusionOk="0" h="737" w="837">
                  <a:moveTo>
                    <a:pt x="84" y="1"/>
                  </a:moveTo>
                  <a:lnTo>
                    <a:pt x="1" y="736"/>
                  </a:lnTo>
                  <a:lnTo>
                    <a:pt x="736"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92"/>
            <p:cNvSpPr/>
            <p:nvPr/>
          </p:nvSpPr>
          <p:spPr>
            <a:xfrm>
              <a:off x="3383925" y="2356850"/>
              <a:ext cx="20900" cy="18425"/>
            </a:xfrm>
            <a:custGeom>
              <a:rect b="b" l="l" r="r" t="t"/>
              <a:pathLst>
                <a:path extrusionOk="0" h="737" w="836">
                  <a:moveTo>
                    <a:pt x="84" y="1"/>
                  </a:moveTo>
                  <a:lnTo>
                    <a:pt x="0" y="736"/>
                  </a:lnTo>
                  <a:lnTo>
                    <a:pt x="735"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92"/>
            <p:cNvSpPr/>
            <p:nvPr/>
          </p:nvSpPr>
          <p:spPr>
            <a:xfrm>
              <a:off x="3426525" y="2356850"/>
              <a:ext cx="20900" cy="18425"/>
            </a:xfrm>
            <a:custGeom>
              <a:rect b="b" l="l" r="r" t="t"/>
              <a:pathLst>
                <a:path extrusionOk="0" h="737" w="836">
                  <a:moveTo>
                    <a:pt x="84" y="1"/>
                  </a:moveTo>
                  <a:lnTo>
                    <a:pt x="1" y="736"/>
                  </a:lnTo>
                  <a:lnTo>
                    <a:pt x="719"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92"/>
            <p:cNvSpPr/>
            <p:nvPr/>
          </p:nvSpPr>
          <p:spPr>
            <a:xfrm>
              <a:off x="3460775" y="2356850"/>
              <a:ext cx="20925" cy="18425"/>
            </a:xfrm>
            <a:custGeom>
              <a:rect b="b" l="l" r="r" t="t"/>
              <a:pathLst>
                <a:path extrusionOk="0" h="737" w="837">
                  <a:moveTo>
                    <a:pt x="84" y="1"/>
                  </a:moveTo>
                  <a:lnTo>
                    <a:pt x="1" y="736"/>
                  </a:lnTo>
                  <a:lnTo>
                    <a:pt x="736"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3" name="Google Shape;1013;p92"/>
          <p:cNvSpPr/>
          <p:nvPr/>
        </p:nvSpPr>
        <p:spPr>
          <a:xfrm>
            <a:off x="0" y="4834325"/>
            <a:ext cx="2388950" cy="460325"/>
          </a:xfrm>
          <a:custGeom>
            <a:rect b="b" l="l" r="r" t="t"/>
            <a:pathLst>
              <a:path extrusionOk="0" h="18413" w="95558">
                <a:moveTo>
                  <a:pt x="88144" y="0"/>
                </a:moveTo>
                <a:cubicBezTo>
                  <a:pt x="86386" y="0"/>
                  <a:pt x="84724" y="33"/>
                  <a:pt x="83694" y="134"/>
                </a:cubicBezTo>
                <a:cubicBezTo>
                  <a:pt x="81606" y="351"/>
                  <a:pt x="64864" y="4060"/>
                  <a:pt x="53786" y="6600"/>
                </a:cubicBezTo>
                <a:cubicBezTo>
                  <a:pt x="33084" y="3893"/>
                  <a:pt x="6534" y="1019"/>
                  <a:pt x="1" y="134"/>
                </a:cubicBezTo>
                <a:lnTo>
                  <a:pt x="1" y="18413"/>
                </a:lnTo>
                <a:lnTo>
                  <a:pt x="79985" y="18413"/>
                </a:lnTo>
                <a:cubicBezTo>
                  <a:pt x="82157" y="16374"/>
                  <a:pt x="83059" y="14219"/>
                  <a:pt x="81789" y="12548"/>
                </a:cubicBezTo>
                <a:cubicBezTo>
                  <a:pt x="81355" y="11963"/>
                  <a:pt x="80620" y="11445"/>
                  <a:pt x="79600" y="10978"/>
                </a:cubicBezTo>
                <a:cubicBezTo>
                  <a:pt x="79199" y="10794"/>
                  <a:pt x="78732" y="10643"/>
                  <a:pt x="78214" y="10476"/>
                </a:cubicBezTo>
                <a:lnTo>
                  <a:pt x="95557" y="134"/>
                </a:lnTo>
                <a:cubicBezTo>
                  <a:pt x="95557" y="134"/>
                  <a:pt x="91658" y="0"/>
                  <a:pt x="881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4" name="Google Shape;1014;p92"/>
          <p:cNvGrpSpPr/>
          <p:nvPr/>
        </p:nvGrpSpPr>
        <p:grpSpPr>
          <a:xfrm>
            <a:off x="0" y="2416050"/>
            <a:ext cx="1934475" cy="2453650"/>
            <a:chOff x="239775" y="1935825"/>
            <a:chExt cx="1934475" cy="2453650"/>
          </a:xfrm>
        </p:grpSpPr>
        <p:sp>
          <p:nvSpPr>
            <p:cNvPr id="1015" name="Google Shape;1015;p92"/>
            <p:cNvSpPr/>
            <p:nvPr/>
          </p:nvSpPr>
          <p:spPr>
            <a:xfrm>
              <a:off x="1327675" y="3726225"/>
              <a:ext cx="846575" cy="123150"/>
            </a:xfrm>
            <a:custGeom>
              <a:rect b="b" l="l" r="r" t="t"/>
              <a:pathLst>
                <a:path extrusionOk="0" h="4926" w="33863">
                  <a:moveTo>
                    <a:pt x="15135" y="0"/>
                  </a:moveTo>
                  <a:cubicBezTo>
                    <a:pt x="5719" y="0"/>
                    <a:pt x="0" y="783"/>
                    <a:pt x="462" y="965"/>
                  </a:cubicBezTo>
                  <a:cubicBezTo>
                    <a:pt x="1197" y="1266"/>
                    <a:pt x="12392" y="4925"/>
                    <a:pt x="12392" y="4925"/>
                  </a:cubicBezTo>
                  <a:cubicBezTo>
                    <a:pt x="13361" y="4357"/>
                    <a:pt x="33862" y="965"/>
                    <a:pt x="33862" y="965"/>
                  </a:cubicBezTo>
                  <a:cubicBezTo>
                    <a:pt x="26760" y="243"/>
                    <a:pt x="20375" y="0"/>
                    <a:pt x="15135" y="0"/>
                  </a:cubicBezTo>
                  <a:close/>
                </a:path>
              </a:pathLst>
            </a:custGeom>
            <a:solidFill>
              <a:srgbClr val="F2724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6" name="Google Shape;1016;p92"/>
            <p:cNvGrpSpPr/>
            <p:nvPr/>
          </p:nvGrpSpPr>
          <p:grpSpPr>
            <a:xfrm>
              <a:off x="239775" y="1935825"/>
              <a:ext cx="1845075" cy="2453650"/>
              <a:chOff x="239775" y="1935825"/>
              <a:chExt cx="1845075" cy="2453650"/>
            </a:xfrm>
          </p:grpSpPr>
          <p:sp>
            <p:nvSpPr>
              <p:cNvPr id="1017" name="Google Shape;1017;p92"/>
              <p:cNvSpPr/>
              <p:nvPr/>
            </p:nvSpPr>
            <p:spPr>
              <a:xfrm>
                <a:off x="239775" y="3807575"/>
                <a:ext cx="1576475" cy="581900"/>
              </a:xfrm>
              <a:custGeom>
                <a:rect b="b" l="l" r="r" t="t"/>
                <a:pathLst>
                  <a:path extrusionOk="0" h="23276" w="63059">
                    <a:moveTo>
                      <a:pt x="63059" y="1"/>
                    </a:moveTo>
                    <a:lnTo>
                      <a:pt x="63059" y="1"/>
                    </a:lnTo>
                    <a:cubicBezTo>
                      <a:pt x="42290" y="2874"/>
                      <a:pt x="21154" y="3342"/>
                      <a:pt x="18" y="3342"/>
                    </a:cubicBezTo>
                    <a:lnTo>
                      <a:pt x="18" y="23272"/>
                    </a:lnTo>
                    <a:lnTo>
                      <a:pt x="18" y="23272"/>
                    </a:lnTo>
                    <a:cubicBezTo>
                      <a:pt x="23473" y="17875"/>
                      <a:pt x="52333" y="10994"/>
                      <a:pt x="55757" y="9641"/>
                    </a:cubicBezTo>
                    <a:cubicBezTo>
                      <a:pt x="59417" y="8204"/>
                      <a:pt x="61973" y="3342"/>
                      <a:pt x="63059" y="1"/>
                    </a:cubicBezTo>
                    <a:close/>
                    <a:moveTo>
                      <a:pt x="18" y="23272"/>
                    </a:moveTo>
                    <a:lnTo>
                      <a:pt x="18" y="23272"/>
                    </a:lnTo>
                    <a:cubicBezTo>
                      <a:pt x="12" y="23273"/>
                      <a:pt x="6" y="23274"/>
                      <a:pt x="1" y="23276"/>
                    </a:cubicBezTo>
                    <a:lnTo>
                      <a:pt x="18" y="23276"/>
                    </a:lnTo>
                    <a:lnTo>
                      <a:pt x="18" y="23272"/>
                    </a:lnTo>
                    <a:close/>
                  </a:path>
                </a:pathLst>
              </a:custGeom>
              <a:solidFill>
                <a:srgbClr val="FCBC5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92"/>
              <p:cNvSpPr/>
              <p:nvPr/>
            </p:nvSpPr>
            <p:spPr>
              <a:xfrm>
                <a:off x="239775" y="1935825"/>
                <a:ext cx="1845075" cy="1955725"/>
              </a:xfrm>
              <a:custGeom>
                <a:rect b="b" l="l" r="r" t="t"/>
                <a:pathLst>
                  <a:path extrusionOk="0" h="78229" w="73803">
                    <a:moveTo>
                      <a:pt x="66615" y="0"/>
                    </a:moveTo>
                    <a:cubicBezTo>
                      <a:pt x="62389" y="0"/>
                      <a:pt x="57748" y="169"/>
                      <a:pt x="57111" y="885"/>
                    </a:cubicBezTo>
                    <a:cubicBezTo>
                      <a:pt x="55908" y="2272"/>
                      <a:pt x="10193" y="55355"/>
                      <a:pt x="9140" y="56107"/>
                    </a:cubicBezTo>
                    <a:cubicBezTo>
                      <a:pt x="8806" y="56341"/>
                      <a:pt x="5047" y="57527"/>
                      <a:pt x="1" y="59031"/>
                    </a:cubicBezTo>
                    <a:lnTo>
                      <a:pt x="1" y="78229"/>
                    </a:lnTo>
                    <a:cubicBezTo>
                      <a:pt x="21154" y="78229"/>
                      <a:pt x="42274" y="77761"/>
                      <a:pt x="63026" y="74887"/>
                    </a:cubicBezTo>
                    <a:cubicBezTo>
                      <a:pt x="63660" y="72982"/>
                      <a:pt x="63811" y="71579"/>
                      <a:pt x="63427" y="71579"/>
                    </a:cubicBezTo>
                    <a:cubicBezTo>
                      <a:pt x="62391" y="71579"/>
                      <a:pt x="56058" y="70226"/>
                      <a:pt x="56058" y="70226"/>
                    </a:cubicBezTo>
                    <a:lnTo>
                      <a:pt x="73803" y="133"/>
                    </a:lnTo>
                    <a:cubicBezTo>
                      <a:pt x="73803" y="133"/>
                      <a:pt x="70373" y="0"/>
                      <a:pt x="66615"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92"/>
              <p:cNvSpPr/>
              <p:nvPr/>
            </p:nvSpPr>
            <p:spPr>
              <a:xfrm>
                <a:off x="582700" y="3812600"/>
                <a:ext cx="977500" cy="293350"/>
              </a:xfrm>
              <a:custGeom>
                <a:rect b="b" l="l" r="r" t="t"/>
                <a:pathLst>
                  <a:path extrusionOk="0" h="11734" w="39100">
                    <a:moveTo>
                      <a:pt x="3560" y="0"/>
                    </a:moveTo>
                    <a:cubicBezTo>
                      <a:pt x="3560" y="0"/>
                      <a:pt x="1" y="11362"/>
                      <a:pt x="3537" y="11362"/>
                    </a:cubicBezTo>
                    <a:cubicBezTo>
                      <a:pt x="3545" y="11362"/>
                      <a:pt x="3553" y="11362"/>
                      <a:pt x="3560" y="11362"/>
                    </a:cubicBezTo>
                    <a:cubicBezTo>
                      <a:pt x="4353" y="11625"/>
                      <a:pt x="5227" y="11734"/>
                      <a:pt x="6129" y="11734"/>
                    </a:cubicBezTo>
                    <a:cubicBezTo>
                      <a:pt x="10379" y="11734"/>
                      <a:pt x="15257" y="9323"/>
                      <a:pt x="15257" y="9323"/>
                    </a:cubicBezTo>
                    <a:lnTo>
                      <a:pt x="39100" y="1470"/>
                    </a:lnTo>
                    <a:lnTo>
                      <a:pt x="3560" y="0"/>
                    </a:lnTo>
                    <a:close/>
                  </a:path>
                </a:pathLst>
              </a:custGeom>
              <a:solidFill>
                <a:srgbClr val="F2724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92"/>
              <p:cNvSpPr/>
              <p:nvPr/>
            </p:nvSpPr>
            <p:spPr>
              <a:xfrm>
                <a:off x="239775" y="1936225"/>
                <a:ext cx="1845075" cy="1755675"/>
              </a:xfrm>
              <a:custGeom>
                <a:rect b="b" l="l" r="r" t="t"/>
                <a:pathLst>
                  <a:path extrusionOk="0" h="70227" w="73803">
                    <a:moveTo>
                      <a:pt x="66615" y="1"/>
                    </a:moveTo>
                    <a:cubicBezTo>
                      <a:pt x="62389" y="1"/>
                      <a:pt x="57748" y="169"/>
                      <a:pt x="57111" y="886"/>
                    </a:cubicBezTo>
                    <a:cubicBezTo>
                      <a:pt x="55908" y="2239"/>
                      <a:pt x="10193" y="55339"/>
                      <a:pt x="9140" y="56091"/>
                    </a:cubicBezTo>
                    <a:cubicBezTo>
                      <a:pt x="8806" y="56325"/>
                      <a:pt x="5030" y="57511"/>
                      <a:pt x="1" y="59015"/>
                    </a:cubicBezTo>
                    <a:lnTo>
                      <a:pt x="1" y="68054"/>
                    </a:lnTo>
                    <a:cubicBezTo>
                      <a:pt x="13618" y="68472"/>
                      <a:pt x="26367" y="68956"/>
                      <a:pt x="36258" y="69357"/>
                    </a:cubicBezTo>
                    <a:cubicBezTo>
                      <a:pt x="48289" y="69859"/>
                      <a:pt x="56058" y="70226"/>
                      <a:pt x="56058" y="70226"/>
                    </a:cubicBezTo>
                    <a:lnTo>
                      <a:pt x="73803" y="134"/>
                    </a:lnTo>
                    <a:cubicBezTo>
                      <a:pt x="73803" y="134"/>
                      <a:pt x="70373" y="1"/>
                      <a:pt x="66615"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92"/>
              <p:cNvSpPr/>
              <p:nvPr/>
            </p:nvSpPr>
            <p:spPr>
              <a:xfrm>
                <a:off x="1146225" y="1936225"/>
                <a:ext cx="938625" cy="1755675"/>
              </a:xfrm>
              <a:custGeom>
                <a:rect b="b" l="l" r="r" t="t"/>
                <a:pathLst>
                  <a:path extrusionOk="0" h="70227" w="37545">
                    <a:moveTo>
                      <a:pt x="30356" y="1"/>
                    </a:moveTo>
                    <a:cubicBezTo>
                      <a:pt x="26127" y="1"/>
                      <a:pt x="21482" y="169"/>
                      <a:pt x="20836" y="886"/>
                    </a:cubicBezTo>
                    <a:lnTo>
                      <a:pt x="0" y="69357"/>
                    </a:lnTo>
                    <a:cubicBezTo>
                      <a:pt x="12031" y="69859"/>
                      <a:pt x="19800" y="70226"/>
                      <a:pt x="19800" y="70226"/>
                    </a:cubicBezTo>
                    <a:lnTo>
                      <a:pt x="37545" y="134"/>
                    </a:lnTo>
                    <a:cubicBezTo>
                      <a:pt x="37545" y="134"/>
                      <a:pt x="34115" y="1"/>
                      <a:pt x="30356" y="1"/>
                    </a:cubicBezTo>
                    <a:close/>
                  </a:path>
                </a:pathLst>
              </a:custGeom>
              <a:solidFill>
                <a:srgbClr val="F2724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22" name="Google Shape;1022;p9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9E9E9E">
            <a:alpha val="0"/>
          </a:srgbClr>
        </a:solidFill>
      </p:bgPr>
    </p:bg>
    <p:spTree>
      <p:nvGrpSpPr>
        <p:cNvPr id="1026" name="Shape 1026"/>
        <p:cNvGrpSpPr/>
        <p:nvPr/>
      </p:nvGrpSpPr>
      <p:grpSpPr>
        <a:xfrm>
          <a:off x="0" y="0"/>
          <a:ext cx="0" cy="0"/>
          <a:chOff x="0" y="0"/>
          <a:chExt cx="0" cy="0"/>
        </a:xfrm>
      </p:grpSpPr>
      <p:sp>
        <p:nvSpPr>
          <p:cNvPr id="1027" name="Google Shape;1027;p93"/>
          <p:cNvSpPr/>
          <p:nvPr/>
        </p:nvSpPr>
        <p:spPr>
          <a:xfrm>
            <a:off x="540000" y="1444900"/>
            <a:ext cx="3889500" cy="14595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1028" name="Google Shape;1028;p93"/>
          <p:cNvSpPr/>
          <p:nvPr/>
        </p:nvSpPr>
        <p:spPr>
          <a:xfrm>
            <a:off x="4670775" y="1444900"/>
            <a:ext cx="3889500" cy="14595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1029" name="Google Shape;1029;p93"/>
          <p:cNvSpPr/>
          <p:nvPr/>
        </p:nvSpPr>
        <p:spPr>
          <a:xfrm>
            <a:off x="540000" y="3148950"/>
            <a:ext cx="3889500" cy="14595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1030" name="Google Shape;1030;p93"/>
          <p:cNvSpPr/>
          <p:nvPr/>
        </p:nvSpPr>
        <p:spPr>
          <a:xfrm>
            <a:off x="4670775" y="3148950"/>
            <a:ext cx="3889500" cy="14595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1031" name="Google Shape;1031;p93"/>
          <p:cNvSpPr txBox="1"/>
          <p:nvPr>
            <p:ph idx="2" type="title"/>
          </p:nvPr>
        </p:nvSpPr>
        <p:spPr>
          <a:xfrm>
            <a:off x="582319" y="334320"/>
            <a:ext cx="7704000" cy="73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DATASETS</a:t>
            </a:r>
            <a:endParaRPr/>
          </a:p>
        </p:txBody>
      </p:sp>
      <p:sp>
        <p:nvSpPr>
          <p:cNvPr id="1032" name="Google Shape;1032;p93"/>
          <p:cNvSpPr txBox="1"/>
          <p:nvPr>
            <p:ph type="title"/>
          </p:nvPr>
        </p:nvSpPr>
        <p:spPr>
          <a:xfrm>
            <a:off x="582325" y="1444900"/>
            <a:ext cx="3850800" cy="145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FLIGHTS</a:t>
            </a:r>
            <a:endParaRPr/>
          </a:p>
          <a:p>
            <a:pPr indent="-317500" lvl="0" marL="457200" rtl="0" algn="l">
              <a:spcBef>
                <a:spcPts val="1000"/>
              </a:spcBef>
              <a:spcAft>
                <a:spcPts val="0"/>
              </a:spcAft>
              <a:buSzPts val="1400"/>
              <a:buFont typeface="Lato"/>
              <a:buChar char="●"/>
            </a:pPr>
            <a:r>
              <a:rPr lang="en" sz="1400">
                <a:latin typeface="Lato"/>
                <a:ea typeface="Lato"/>
                <a:cs typeface="Lato"/>
                <a:sym typeface="Lato"/>
              </a:rPr>
              <a:t>Flights to and from U.S. airports: 2015-2021</a:t>
            </a:r>
            <a:endParaRPr sz="1400">
              <a:latin typeface="Lato"/>
              <a:ea typeface="Lato"/>
              <a:cs typeface="Lato"/>
              <a:sym typeface="Lato"/>
            </a:endParaRPr>
          </a:p>
          <a:p>
            <a:pPr indent="-317500" lvl="0" marL="457200" rtl="0" algn="l">
              <a:spcBef>
                <a:spcPts val="0"/>
              </a:spcBef>
              <a:spcAft>
                <a:spcPts val="0"/>
              </a:spcAft>
              <a:buSzPts val="1400"/>
              <a:buFont typeface="Lato"/>
              <a:buChar char="●"/>
            </a:pPr>
            <a:r>
              <a:rPr lang="en" sz="1400">
                <a:latin typeface="Lato"/>
                <a:ea typeface="Lato"/>
                <a:cs typeface="Lato"/>
                <a:sym typeface="Lato"/>
              </a:rPr>
              <a:t>40+ million flights total</a:t>
            </a:r>
            <a:endParaRPr sz="1400">
              <a:latin typeface="Lato"/>
              <a:ea typeface="Lato"/>
              <a:cs typeface="Lato"/>
              <a:sym typeface="Lato"/>
            </a:endParaRPr>
          </a:p>
        </p:txBody>
      </p:sp>
      <p:sp>
        <p:nvSpPr>
          <p:cNvPr id="1033" name="Google Shape;1033;p93"/>
          <p:cNvSpPr/>
          <p:nvPr/>
        </p:nvSpPr>
        <p:spPr>
          <a:xfrm>
            <a:off x="-687122" y="4230800"/>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93"/>
          <p:cNvSpPr txBox="1"/>
          <p:nvPr>
            <p:ph type="title"/>
          </p:nvPr>
        </p:nvSpPr>
        <p:spPr>
          <a:xfrm>
            <a:off x="4690125" y="1444900"/>
            <a:ext cx="3850800" cy="145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WEATHER</a:t>
            </a:r>
            <a:endParaRPr/>
          </a:p>
          <a:p>
            <a:pPr indent="-317500" lvl="0" marL="457200" rtl="0" algn="l">
              <a:spcBef>
                <a:spcPts val="1000"/>
              </a:spcBef>
              <a:spcAft>
                <a:spcPts val="0"/>
              </a:spcAft>
              <a:buSzPts val="1400"/>
              <a:buFont typeface="Lato"/>
              <a:buChar char="●"/>
            </a:pPr>
            <a:r>
              <a:rPr lang="en" sz="1400">
                <a:latin typeface="Lato"/>
                <a:ea typeface="Lato"/>
                <a:cs typeface="Lato"/>
                <a:sym typeface="Lato"/>
              </a:rPr>
              <a:t>U.S. weather data 12,000+ weather stations from 2015-2021</a:t>
            </a:r>
            <a:endParaRPr sz="1400">
              <a:latin typeface="Lato"/>
              <a:ea typeface="Lato"/>
              <a:cs typeface="Lato"/>
              <a:sym typeface="Lato"/>
            </a:endParaRPr>
          </a:p>
          <a:p>
            <a:pPr indent="-317500" lvl="0" marL="457200" rtl="0" algn="l">
              <a:spcBef>
                <a:spcPts val="0"/>
              </a:spcBef>
              <a:spcAft>
                <a:spcPts val="0"/>
              </a:spcAft>
              <a:buSzPts val="1400"/>
              <a:buFont typeface="Lato"/>
              <a:buChar char="●"/>
            </a:pPr>
            <a:r>
              <a:rPr lang="en" sz="1400">
                <a:latin typeface="Lato"/>
                <a:ea typeface="Lato"/>
                <a:cs typeface="Lato"/>
                <a:sym typeface="Lato"/>
              </a:rPr>
              <a:t>Temperature, precipitation, wind, etc.</a:t>
            </a:r>
            <a:endParaRPr sz="1400">
              <a:latin typeface="Lato"/>
              <a:ea typeface="Lato"/>
              <a:cs typeface="Lato"/>
              <a:sym typeface="Lato"/>
            </a:endParaRPr>
          </a:p>
        </p:txBody>
      </p:sp>
      <p:sp>
        <p:nvSpPr>
          <p:cNvPr id="1035" name="Google Shape;1035;p93"/>
          <p:cNvSpPr txBox="1"/>
          <p:nvPr>
            <p:ph type="title"/>
          </p:nvPr>
        </p:nvSpPr>
        <p:spPr>
          <a:xfrm>
            <a:off x="582325" y="3148950"/>
            <a:ext cx="3850800" cy="145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WEATHER STATIONS</a:t>
            </a:r>
            <a:endParaRPr/>
          </a:p>
          <a:p>
            <a:pPr indent="-317500" lvl="0" marL="457200" rtl="0" algn="l">
              <a:spcBef>
                <a:spcPts val="1000"/>
              </a:spcBef>
              <a:spcAft>
                <a:spcPts val="0"/>
              </a:spcAft>
              <a:buSzPts val="1400"/>
              <a:buFont typeface="Lato"/>
              <a:buChar char="●"/>
            </a:pPr>
            <a:r>
              <a:rPr lang="en" sz="1400">
                <a:latin typeface="Lato"/>
                <a:ea typeface="Lato"/>
                <a:cs typeface="Lato"/>
                <a:sym typeface="Lato"/>
              </a:rPr>
              <a:t>Used to identify 731 weather stations closest to airports</a:t>
            </a:r>
            <a:endParaRPr/>
          </a:p>
        </p:txBody>
      </p:sp>
      <p:sp>
        <p:nvSpPr>
          <p:cNvPr id="1036" name="Google Shape;1036;p93"/>
          <p:cNvSpPr txBox="1"/>
          <p:nvPr>
            <p:ph type="title"/>
          </p:nvPr>
        </p:nvSpPr>
        <p:spPr>
          <a:xfrm>
            <a:off x="4690125" y="3148950"/>
            <a:ext cx="3850800" cy="145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OTHER</a:t>
            </a:r>
            <a:endParaRPr/>
          </a:p>
          <a:p>
            <a:pPr indent="-317500" lvl="0" marL="457200" rtl="0" algn="l">
              <a:spcBef>
                <a:spcPts val="1000"/>
              </a:spcBef>
              <a:spcAft>
                <a:spcPts val="0"/>
              </a:spcAft>
              <a:buSzPts val="1400"/>
              <a:buFont typeface="Lato"/>
              <a:buChar char="●"/>
            </a:pPr>
            <a:r>
              <a:rPr lang="en" sz="1400">
                <a:latin typeface="Lato"/>
                <a:ea typeface="Lato"/>
                <a:cs typeface="Lato"/>
                <a:sym typeface="Lato"/>
              </a:rPr>
              <a:t>Airplane data based on tail number</a:t>
            </a:r>
            <a:endParaRPr sz="1400">
              <a:latin typeface="Lato"/>
              <a:ea typeface="Lato"/>
              <a:cs typeface="Lato"/>
              <a:sym typeface="Lato"/>
            </a:endParaRPr>
          </a:p>
          <a:p>
            <a:pPr indent="-317500" lvl="0" marL="457200" rtl="0" algn="l">
              <a:spcBef>
                <a:spcPts val="0"/>
              </a:spcBef>
              <a:spcAft>
                <a:spcPts val="0"/>
              </a:spcAft>
              <a:buSzPts val="1400"/>
              <a:buFont typeface="Lato"/>
              <a:buChar char="●"/>
            </a:pPr>
            <a:r>
              <a:rPr lang="en" sz="1400">
                <a:latin typeface="Lato"/>
                <a:ea typeface="Lato"/>
                <a:cs typeface="Lato"/>
                <a:sym typeface="Lato"/>
              </a:rPr>
              <a:t>Airport code conversion</a:t>
            </a:r>
            <a:endParaRPr sz="1400">
              <a:latin typeface="Lato"/>
              <a:ea typeface="Lato"/>
              <a:cs typeface="Lato"/>
              <a:sym typeface="Lato"/>
            </a:endParaRPr>
          </a:p>
          <a:p>
            <a:pPr indent="-317500" lvl="0" marL="457200" rtl="0" algn="l">
              <a:spcBef>
                <a:spcPts val="0"/>
              </a:spcBef>
              <a:spcAft>
                <a:spcPts val="0"/>
              </a:spcAft>
              <a:buSzPts val="1400"/>
              <a:buFont typeface="Lato"/>
              <a:buChar char="●"/>
            </a:pPr>
            <a:r>
              <a:rPr lang="en" sz="1400">
                <a:latin typeface="Lato"/>
                <a:ea typeface="Lato"/>
                <a:cs typeface="Lato"/>
                <a:sym typeface="Lato"/>
              </a:rPr>
              <a:t>Holidays</a:t>
            </a:r>
            <a:endParaRPr sz="1400">
              <a:latin typeface="Lato"/>
              <a:ea typeface="Lato"/>
              <a:cs typeface="Lato"/>
              <a:sym typeface="Lato"/>
            </a:endParaRPr>
          </a:p>
        </p:txBody>
      </p:sp>
      <p:sp>
        <p:nvSpPr>
          <p:cNvPr id="1037" name="Google Shape;1037;p9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E9E9E">
            <a:alpha val="0"/>
          </a:srgbClr>
        </a:solidFill>
      </p:bgPr>
    </p:bg>
    <p:spTree>
      <p:nvGrpSpPr>
        <p:cNvPr id="1041" name="Shape 1041"/>
        <p:cNvGrpSpPr/>
        <p:nvPr/>
      </p:nvGrpSpPr>
      <p:grpSpPr>
        <a:xfrm>
          <a:off x="0" y="0"/>
          <a:ext cx="0" cy="0"/>
          <a:chOff x="0" y="0"/>
          <a:chExt cx="0" cy="0"/>
        </a:xfrm>
      </p:grpSpPr>
      <p:sp>
        <p:nvSpPr>
          <p:cNvPr id="1042" name="Google Shape;1042;p94"/>
          <p:cNvSpPr txBox="1"/>
          <p:nvPr>
            <p:ph idx="1" type="subTitle"/>
          </p:nvPr>
        </p:nvSpPr>
        <p:spPr>
          <a:xfrm>
            <a:off x="752950" y="2252600"/>
            <a:ext cx="3646500" cy="139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Flights Data</a:t>
            </a:r>
            <a:endParaRPr/>
          </a:p>
          <a:p>
            <a:pPr indent="-317500" lvl="0" marL="457200" rtl="0" algn="l">
              <a:spcBef>
                <a:spcPts val="0"/>
              </a:spcBef>
              <a:spcAft>
                <a:spcPts val="0"/>
              </a:spcAft>
              <a:buClr>
                <a:schemeClr val="dk2"/>
              </a:buClr>
              <a:buSzPts val="1400"/>
              <a:buChar char="●"/>
            </a:pPr>
            <a:r>
              <a:rPr lang="en"/>
              <a:t>From US Department of Transportation</a:t>
            </a:r>
            <a:endParaRPr/>
          </a:p>
          <a:p>
            <a:pPr indent="-317500" lvl="0" marL="457200" rtl="0" algn="l">
              <a:spcBef>
                <a:spcPts val="0"/>
              </a:spcBef>
              <a:spcAft>
                <a:spcPts val="0"/>
              </a:spcAft>
              <a:buClr>
                <a:schemeClr val="dk2"/>
              </a:buClr>
              <a:buSzPts val="1400"/>
              <a:buChar char="●"/>
            </a:pPr>
            <a:r>
              <a:rPr lang="en"/>
              <a:t>Flights to and from US airports</a:t>
            </a:r>
            <a:endParaRPr/>
          </a:p>
          <a:p>
            <a:pPr indent="-317500" lvl="0" marL="457200" rtl="0" algn="l">
              <a:spcBef>
                <a:spcPts val="0"/>
              </a:spcBef>
              <a:spcAft>
                <a:spcPts val="0"/>
              </a:spcAft>
              <a:buClr>
                <a:schemeClr val="dk2"/>
              </a:buClr>
              <a:buSzPts val="1400"/>
              <a:buChar char="●"/>
            </a:pPr>
            <a:r>
              <a:rPr lang="en"/>
              <a:t>40+ million flights</a:t>
            </a:r>
            <a:endParaRPr/>
          </a:p>
          <a:p>
            <a:pPr indent="0" lvl="0" marL="457200" rtl="0" algn="l">
              <a:spcBef>
                <a:spcPts val="0"/>
              </a:spcBef>
              <a:spcAft>
                <a:spcPts val="0"/>
              </a:spcAft>
              <a:buNone/>
            </a:pPr>
            <a:r>
              <a:t/>
            </a:r>
            <a:endParaRPr/>
          </a:p>
        </p:txBody>
      </p:sp>
      <p:sp>
        <p:nvSpPr>
          <p:cNvPr id="1043" name="Google Shape;1043;p94"/>
          <p:cNvSpPr txBox="1"/>
          <p:nvPr>
            <p:ph type="title"/>
          </p:nvPr>
        </p:nvSpPr>
        <p:spPr>
          <a:xfrm>
            <a:off x="2004299" y="334325"/>
            <a:ext cx="6282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2015 -</a:t>
            </a:r>
            <a:r>
              <a:rPr lang="en"/>
              <a:t> 2021 DATA</a:t>
            </a:r>
            <a:endParaRPr/>
          </a:p>
        </p:txBody>
      </p:sp>
      <p:sp>
        <p:nvSpPr>
          <p:cNvPr id="1044" name="Google Shape;1044;p94"/>
          <p:cNvSpPr txBox="1"/>
          <p:nvPr>
            <p:ph idx="1" type="subTitle"/>
          </p:nvPr>
        </p:nvSpPr>
        <p:spPr>
          <a:xfrm>
            <a:off x="4826800" y="2252600"/>
            <a:ext cx="4053900" cy="240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Weather Data</a:t>
            </a:r>
            <a:endParaRPr b="1" sz="1800"/>
          </a:p>
          <a:p>
            <a:pPr indent="-317500" lvl="0" marL="457200" rtl="0" algn="l">
              <a:spcBef>
                <a:spcPts val="0"/>
              </a:spcBef>
              <a:spcAft>
                <a:spcPts val="0"/>
              </a:spcAft>
              <a:buClr>
                <a:schemeClr val="dk2"/>
              </a:buClr>
              <a:buSzPts val="1400"/>
              <a:buChar char="●"/>
            </a:pPr>
            <a:r>
              <a:rPr lang="en"/>
              <a:t>F</a:t>
            </a:r>
            <a:r>
              <a:rPr lang="en"/>
              <a:t>rom NOAA</a:t>
            </a:r>
            <a:endParaRPr/>
          </a:p>
          <a:p>
            <a:pPr indent="-317500" lvl="0" marL="457200" rtl="0" algn="l">
              <a:spcBef>
                <a:spcPts val="0"/>
              </a:spcBef>
              <a:spcAft>
                <a:spcPts val="0"/>
              </a:spcAft>
              <a:buClr>
                <a:schemeClr val="dk2"/>
              </a:buClr>
              <a:buSzPts val="1400"/>
              <a:buChar char="●"/>
            </a:pPr>
            <a:r>
              <a:rPr lang="en"/>
              <a:t>Focused on 40 features out of 123 total</a:t>
            </a:r>
            <a:endParaRPr/>
          </a:p>
          <a:p>
            <a:pPr indent="-317500" lvl="0" marL="457200" rtl="0" algn="l">
              <a:spcBef>
                <a:spcPts val="0"/>
              </a:spcBef>
              <a:spcAft>
                <a:spcPts val="0"/>
              </a:spcAft>
              <a:buClr>
                <a:schemeClr val="dk2"/>
              </a:buClr>
              <a:buSzPts val="1400"/>
              <a:buChar char="●"/>
            </a:pPr>
            <a:r>
              <a:rPr lang="en"/>
              <a:t>41 million records total</a:t>
            </a:r>
            <a:endParaRPr/>
          </a:p>
          <a:p>
            <a:pPr indent="-317500" lvl="0" marL="457200" rtl="0" algn="l">
              <a:spcBef>
                <a:spcPts val="0"/>
              </a:spcBef>
              <a:spcAft>
                <a:spcPts val="0"/>
              </a:spcAft>
              <a:buClr>
                <a:schemeClr val="dk2"/>
              </a:buClr>
              <a:buSzPts val="1400"/>
              <a:buChar char="●"/>
            </a:pPr>
            <a:r>
              <a:rPr lang="en"/>
              <a:t>Filtered to only show data from weather stations close to airports</a:t>
            </a:r>
            <a:endParaRPr/>
          </a:p>
          <a:p>
            <a:pPr indent="-317500" lvl="0" marL="457200" rtl="0" algn="l">
              <a:spcBef>
                <a:spcPts val="0"/>
              </a:spcBef>
              <a:spcAft>
                <a:spcPts val="0"/>
              </a:spcAft>
              <a:buSzPts val="1400"/>
              <a:buChar char="●"/>
            </a:pPr>
            <a:r>
              <a:t/>
            </a:r>
            <a:endParaRPr/>
          </a:p>
          <a:p>
            <a:pPr indent="-317500" lvl="0" marL="457200" rtl="0" algn="l">
              <a:spcBef>
                <a:spcPts val="0"/>
              </a:spcBef>
              <a:spcAft>
                <a:spcPts val="0"/>
              </a:spcAft>
              <a:buSzPts val="1400"/>
              <a:buChar char="●"/>
            </a:pPr>
            <a:r>
              <a:t/>
            </a:r>
            <a:endParaRPr/>
          </a:p>
          <a:p>
            <a:pPr indent="-317500" lvl="0" marL="457200" rtl="0" algn="l">
              <a:spcBef>
                <a:spcPts val="0"/>
              </a:spcBef>
              <a:spcAft>
                <a:spcPts val="0"/>
              </a:spcAft>
              <a:buSzPts val="1400"/>
              <a:buChar char="●"/>
            </a:pPr>
            <a:r>
              <a:t/>
            </a:r>
            <a:endParaRPr/>
          </a:p>
        </p:txBody>
      </p:sp>
      <p:grpSp>
        <p:nvGrpSpPr>
          <p:cNvPr id="1045" name="Google Shape;1045;p94"/>
          <p:cNvGrpSpPr/>
          <p:nvPr/>
        </p:nvGrpSpPr>
        <p:grpSpPr>
          <a:xfrm>
            <a:off x="1808377" y="1167845"/>
            <a:ext cx="5527251" cy="835892"/>
            <a:chOff x="238125" y="2506075"/>
            <a:chExt cx="7115411" cy="673075"/>
          </a:xfrm>
        </p:grpSpPr>
        <p:sp>
          <p:nvSpPr>
            <p:cNvPr id="1046" name="Google Shape;1046;p94"/>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F8B8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Lato"/>
                  <a:ea typeface="Lato"/>
                  <a:cs typeface="Lato"/>
                  <a:sym typeface="Lato"/>
                </a:rPr>
                <a:t> Download</a:t>
              </a:r>
              <a:endParaRPr b="1">
                <a:solidFill>
                  <a:schemeClr val="dk2"/>
                </a:solidFill>
                <a:latin typeface="Lato"/>
                <a:ea typeface="Lato"/>
                <a:cs typeface="Lato"/>
                <a:sym typeface="Lato"/>
              </a:endParaRPr>
            </a:p>
          </p:txBody>
        </p:sp>
        <p:sp>
          <p:nvSpPr>
            <p:cNvPr id="1047" name="Google Shape;1047;p94"/>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F272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Lato"/>
                  <a:ea typeface="Lato"/>
                  <a:cs typeface="Lato"/>
                  <a:sym typeface="Lato"/>
                </a:rPr>
                <a:t>EDA</a:t>
              </a:r>
              <a:endParaRPr b="1">
                <a:solidFill>
                  <a:schemeClr val="dk2"/>
                </a:solidFill>
                <a:latin typeface="Lato"/>
                <a:ea typeface="Lato"/>
                <a:cs typeface="Lato"/>
                <a:sym typeface="Lato"/>
              </a:endParaRPr>
            </a:p>
          </p:txBody>
        </p:sp>
        <p:sp>
          <p:nvSpPr>
            <p:cNvPr id="1048" name="Google Shape;1048;p94"/>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Lato"/>
                  <a:ea typeface="Lato"/>
                  <a:cs typeface="Lato"/>
                  <a:sym typeface="Lato"/>
                </a:rPr>
                <a:t>Clean</a:t>
              </a:r>
              <a:endParaRPr b="1">
                <a:solidFill>
                  <a:schemeClr val="dk2"/>
                </a:solidFill>
                <a:latin typeface="Lato"/>
                <a:ea typeface="Lato"/>
                <a:cs typeface="Lato"/>
                <a:sym typeface="Lato"/>
              </a:endParaRPr>
            </a:p>
          </p:txBody>
        </p:sp>
        <p:sp>
          <p:nvSpPr>
            <p:cNvPr id="1049" name="Google Shape;1049;p94"/>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F8B8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Lato"/>
                  <a:ea typeface="Lato"/>
                  <a:cs typeface="Lato"/>
                  <a:sym typeface="Lato"/>
                </a:rPr>
                <a:t>EDA</a:t>
              </a:r>
              <a:endParaRPr b="1">
                <a:solidFill>
                  <a:schemeClr val="dk2"/>
                </a:solidFill>
                <a:latin typeface="Lato"/>
                <a:ea typeface="Lato"/>
                <a:cs typeface="Lato"/>
                <a:sym typeface="Lato"/>
              </a:endParaRPr>
            </a:p>
          </p:txBody>
        </p:sp>
        <p:sp>
          <p:nvSpPr>
            <p:cNvPr id="1050" name="Google Shape;1050;p94"/>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F7975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Lato"/>
                  <a:ea typeface="Lato"/>
                  <a:cs typeface="Lato"/>
                  <a:sym typeface="Lato"/>
                </a:rPr>
                <a:t>Join</a:t>
              </a:r>
              <a:endParaRPr b="1">
                <a:solidFill>
                  <a:schemeClr val="dk2"/>
                </a:solidFill>
                <a:latin typeface="Lato"/>
                <a:ea typeface="Lato"/>
                <a:cs typeface="Lato"/>
                <a:sym typeface="Lato"/>
              </a:endParaRPr>
            </a:p>
          </p:txBody>
        </p:sp>
      </p:grpSp>
      <p:sp>
        <p:nvSpPr>
          <p:cNvPr id="1051" name="Google Shape;1051;p94"/>
          <p:cNvSpPr txBox="1"/>
          <p:nvPr>
            <p:ph idx="1" type="subTitle"/>
          </p:nvPr>
        </p:nvSpPr>
        <p:spPr>
          <a:xfrm>
            <a:off x="892875" y="3647900"/>
            <a:ext cx="3159300" cy="139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Weather Stations</a:t>
            </a:r>
            <a:endParaRPr/>
          </a:p>
          <a:p>
            <a:pPr indent="-317500" lvl="0" marL="457200" rtl="0" algn="l">
              <a:spcBef>
                <a:spcPts val="0"/>
              </a:spcBef>
              <a:spcAft>
                <a:spcPts val="0"/>
              </a:spcAft>
              <a:buClr>
                <a:schemeClr val="dk2"/>
              </a:buClr>
              <a:buSzPts val="1400"/>
              <a:buChar char="●"/>
            </a:pPr>
            <a:r>
              <a:rPr lang="en"/>
              <a:t>12,000 weather stations </a:t>
            </a:r>
            <a:endParaRPr/>
          </a:p>
          <a:p>
            <a:pPr indent="-317500" lvl="0" marL="457200" rtl="0" algn="l">
              <a:spcBef>
                <a:spcPts val="0"/>
              </a:spcBef>
              <a:spcAft>
                <a:spcPts val="0"/>
              </a:spcAft>
              <a:buClr>
                <a:schemeClr val="dk2"/>
              </a:buClr>
              <a:buSzPts val="1400"/>
              <a:buChar char="●"/>
            </a:pPr>
            <a:r>
              <a:rPr lang="en"/>
              <a:t>Identified 710 stations that were close to airports</a:t>
            </a:r>
            <a:endParaRPr/>
          </a:p>
          <a:p>
            <a:pPr indent="0" lvl="0" marL="457200" rtl="0" algn="l">
              <a:spcBef>
                <a:spcPts val="0"/>
              </a:spcBef>
              <a:spcAft>
                <a:spcPts val="0"/>
              </a:spcAft>
              <a:buNone/>
            </a:pPr>
            <a:r>
              <a:t/>
            </a:r>
            <a:endParaRPr/>
          </a:p>
        </p:txBody>
      </p:sp>
      <p:sp>
        <p:nvSpPr>
          <p:cNvPr id="1052" name="Google Shape;1052;p9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E9E9E">
            <a:alpha val="0"/>
          </a:srgbClr>
        </a:solidFill>
      </p:bgPr>
    </p:bg>
    <p:spTree>
      <p:nvGrpSpPr>
        <p:cNvPr id="1056" name="Shape 1056"/>
        <p:cNvGrpSpPr/>
        <p:nvPr/>
      </p:nvGrpSpPr>
      <p:grpSpPr>
        <a:xfrm>
          <a:off x="0" y="0"/>
          <a:ext cx="0" cy="0"/>
          <a:chOff x="0" y="0"/>
          <a:chExt cx="0" cy="0"/>
        </a:xfrm>
      </p:grpSpPr>
      <p:sp>
        <p:nvSpPr>
          <p:cNvPr id="1057" name="Google Shape;1057;p95"/>
          <p:cNvSpPr txBox="1"/>
          <p:nvPr/>
        </p:nvSpPr>
        <p:spPr>
          <a:xfrm>
            <a:off x="2654050" y="231825"/>
            <a:ext cx="4443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solidFill>
                  <a:schemeClr val="dk2"/>
                </a:solidFill>
                <a:latin typeface="Lato Black"/>
                <a:ea typeface="Lato Black"/>
                <a:cs typeface="Lato Black"/>
                <a:sym typeface="Lato Black"/>
              </a:rPr>
              <a:t>EDA: FLIGHTS</a:t>
            </a:r>
            <a:endParaRPr i="1" sz="3000">
              <a:latin typeface="Lato"/>
              <a:ea typeface="Lato"/>
              <a:cs typeface="Lato"/>
              <a:sym typeface="Lato"/>
            </a:endParaRPr>
          </a:p>
        </p:txBody>
      </p:sp>
      <p:sp>
        <p:nvSpPr>
          <p:cNvPr id="1058" name="Google Shape;1058;p9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59" name="Google Shape;1059;p95"/>
          <p:cNvPicPr preferRelativeResize="0"/>
          <p:nvPr/>
        </p:nvPicPr>
        <p:blipFill>
          <a:blip r:embed="rId3">
            <a:alphaModFix/>
          </a:blip>
          <a:stretch>
            <a:fillRect/>
          </a:stretch>
        </p:blipFill>
        <p:spPr>
          <a:xfrm>
            <a:off x="152400" y="1123125"/>
            <a:ext cx="4133849" cy="2674844"/>
          </a:xfrm>
          <a:prstGeom prst="rect">
            <a:avLst/>
          </a:prstGeom>
          <a:noFill/>
          <a:ln>
            <a:noFill/>
          </a:ln>
        </p:spPr>
      </p:pic>
      <p:pic>
        <p:nvPicPr>
          <p:cNvPr id="1060" name="Google Shape;1060;p95"/>
          <p:cNvPicPr preferRelativeResize="0"/>
          <p:nvPr/>
        </p:nvPicPr>
        <p:blipFill>
          <a:blip r:embed="rId4">
            <a:alphaModFix/>
          </a:blip>
          <a:stretch>
            <a:fillRect/>
          </a:stretch>
        </p:blipFill>
        <p:spPr>
          <a:xfrm>
            <a:off x="4438649" y="1039300"/>
            <a:ext cx="4552951" cy="32594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64" name="Shape 1064"/>
        <p:cNvGrpSpPr/>
        <p:nvPr/>
      </p:nvGrpSpPr>
      <p:grpSpPr>
        <a:xfrm>
          <a:off x="0" y="0"/>
          <a:ext cx="0" cy="0"/>
          <a:chOff x="0" y="0"/>
          <a:chExt cx="0" cy="0"/>
        </a:xfrm>
      </p:grpSpPr>
      <p:sp>
        <p:nvSpPr>
          <p:cNvPr id="1065" name="Google Shape;1065;p96"/>
          <p:cNvSpPr txBox="1"/>
          <p:nvPr>
            <p:ph type="title"/>
          </p:nvPr>
        </p:nvSpPr>
        <p:spPr>
          <a:xfrm>
            <a:off x="595069" y="340695"/>
            <a:ext cx="7704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EDA: WEATHER</a:t>
            </a:r>
            <a:endParaRPr/>
          </a:p>
        </p:txBody>
      </p:sp>
      <p:sp>
        <p:nvSpPr>
          <p:cNvPr id="1066" name="Google Shape;1066;p9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67" name="Google Shape;1067;p96"/>
          <p:cNvPicPr preferRelativeResize="0"/>
          <p:nvPr/>
        </p:nvPicPr>
        <p:blipFill>
          <a:blip r:embed="rId3">
            <a:alphaModFix/>
          </a:blip>
          <a:stretch>
            <a:fillRect/>
          </a:stretch>
        </p:blipFill>
        <p:spPr>
          <a:xfrm>
            <a:off x="152400" y="1231995"/>
            <a:ext cx="8565751" cy="336545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E9E9E">
            <a:alpha val="0"/>
          </a:srgbClr>
        </a:solidFill>
      </p:bgPr>
    </p:bg>
    <p:spTree>
      <p:nvGrpSpPr>
        <p:cNvPr id="1071" name="Shape 1071"/>
        <p:cNvGrpSpPr/>
        <p:nvPr/>
      </p:nvGrpSpPr>
      <p:grpSpPr>
        <a:xfrm>
          <a:off x="0" y="0"/>
          <a:ext cx="0" cy="0"/>
          <a:chOff x="0" y="0"/>
          <a:chExt cx="0" cy="0"/>
        </a:xfrm>
      </p:grpSpPr>
      <p:sp>
        <p:nvSpPr>
          <p:cNvPr id="1072" name="Google Shape;1072;p97"/>
          <p:cNvSpPr txBox="1"/>
          <p:nvPr>
            <p:ph type="title"/>
          </p:nvPr>
        </p:nvSpPr>
        <p:spPr>
          <a:xfrm>
            <a:off x="2004299" y="334325"/>
            <a:ext cx="6282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EDA: COMBINED DATASET</a:t>
            </a:r>
            <a:endParaRPr/>
          </a:p>
        </p:txBody>
      </p:sp>
      <p:pic>
        <p:nvPicPr>
          <p:cNvPr id="1073" name="Google Shape;1073;p97"/>
          <p:cNvPicPr preferRelativeResize="0"/>
          <p:nvPr/>
        </p:nvPicPr>
        <p:blipFill rotWithShape="1">
          <a:blip r:embed="rId3">
            <a:alphaModFix/>
          </a:blip>
          <a:srcRect b="0" l="1215" r="0" t="0"/>
          <a:stretch/>
        </p:blipFill>
        <p:spPr>
          <a:xfrm>
            <a:off x="4966150" y="1219200"/>
            <a:ext cx="3989424" cy="2705100"/>
          </a:xfrm>
          <a:prstGeom prst="rect">
            <a:avLst/>
          </a:prstGeom>
          <a:noFill/>
          <a:ln>
            <a:noFill/>
          </a:ln>
        </p:spPr>
      </p:pic>
      <p:pic>
        <p:nvPicPr>
          <p:cNvPr id="1074" name="Google Shape;1074;p97"/>
          <p:cNvPicPr preferRelativeResize="0"/>
          <p:nvPr/>
        </p:nvPicPr>
        <p:blipFill>
          <a:blip r:embed="rId4">
            <a:alphaModFix/>
          </a:blip>
          <a:stretch>
            <a:fillRect/>
          </a:stretch>
        </p:blipFill>
        <p:spPr>
          <a:xfrm>
            <a:off x="152400" y="1219200"/>
            <a:ext cx="4414180" cy="3765474"/>
          </a:xfrm>
          <a:prstGeom prst="rect">
            <a:avLst/>
          </a:prstGeom>
          <a:noFill/>
          <a:ln>
            <a:noFill/>
          </a:ln>
        </p:spPr>
      </p:pic>
      <p:pic>
        <p:nvPicPr>
          <p:cNvPr id="1075" name="Google Shape;1075;p97"/>
          <p:cNvPicPr preferRelativeResize="0"/>
          <p:nvPr/>
        </p:nvPicPr>
        <p:blipFill>
          <a:blip r:embed="rId5">
            <a:alphaModFix/>
          </a:blip>
          <a:stretch>
            <a:fillRect/>
          </a:stretch>
        </p:blipFill>
        <p:spPr>
          <a:xfrm>
            <a:off x="4979663" y="1252525"/>
            <a:ext cx="3962400" cy="2638425"/>
          </a:xfrm>
          <a:prstGeom prst="rect">
            <a:avLst/>
          </a:prstGeom>
          <a:noFill/>
          <a:ln>
            <a:noFill/>
          </a:ln>
        </p:spPr>
      </p:pic>
      <p:sp>
        <p:nvSpPr>
          <p:cNvPr id="1076" name="Google Shape;1076;p9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E9E9E">
            <a:alpha val="0"/>
          </a:srgbClr>
        </a:solidFill>
      </p:bgPr>
    </p:bg>
    <p:spTree>
      <p:nvGrpSpPr>
        <p:cNvPr id="1080" name="Shape 1080"/>
        <p:cNvGrpSpPr/>
        <p:nvPr/>
      </p:nvGrpSpPr>
      <p:grpSpPr>
        <a:xfrm>
          <a:off x="0" y="0"/>
          <a:ext cx="0" cy="0"/>
          <a:chOff x="0" y="0"/>
          <a:chExt cx="0" cy="0"/>
        </a:xfrm>
      </p:grpSpPr>
      <p:sp>
        <p:nvSpPr>
          <p:cNvPr id="1081" name="Google Shape;1081;p98"/>
          <p:cNvSpPr txBox="1"/>
          <p:nvPr>
            <p:ph type="title"/>
          </p:nvPr>
        </p:nvSpPr>
        <p:spPr>
          <a:xfrm>
            <a:off x="2004300" y="334325"/>
            <a:ext cx="68889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EDA: DATA WRANGLING</a:t>
            </a:r>
            <a:endParaRPr/>
          </a:p>
        </p:txBody>
      </p:sp>
      <p:pic>
        <p:nvPicPr>
          <p:cNvPr id="1082" name="Google Shape;1082;p98"/>
          <p:cNvPicPr preferRelativeResize="0"/>
          <p:nvPr/>
        </p:nvPicPr>
        <p:blipFill rotWithShape="1">
          <a:blip r:embed="rId3">
            <a:alphaModFix/>
          </a:blip>
          <a:srcRect b="48455" l="46603" r="37776" t="21526"/>
          <a:stretch/>
        </p:blipFill>
        <p:spPr>
          <a:xfrm>
            <a:off x="6431200" y="1487538"/>
            <a:ext cx="2312174" cy="2168424"/>
          </a:xfrm>
          <a:prstGeom prst="rect">
            <a:avLst/>
          </a:prstGeom>
          <a:noFill/>
          <a:ln>
            <a:noFill/>
          </a:ln>
        </p:spPr>
      </p:pic>
      <p:graphicFrame>
        <p:nvGraphicFramePr>
          <p:cNvPr id="1083" name="Google Shape;1083;p98"/>
          <p:cNvGraphicFramePr/>
          <p:nvPr/>
        </p:nvGraphicFramePr>
        <p:xfrm>
          <a:off x="3510700" y="1628775"/>
          <a:ext cx="3000000" cy="3000000"/>
        </p:xfrm>
        <a:graphic>
          <a:graphicData uri="http://schemas.openxmlformats.org/drawingml/2006/table">
            <a:tbl>
              <a:tblPr>
                <a:noFill/>
                <a:tableStyleId>{A0E3EFCC-830C-41A9-AF5E-9BEF670E107A}</a:tableStyleId>
              </a:tblPr>
              <a:tblGrid>
                <a:gridCol w="1652475"/>
                <a:gridCol w="804475"/>
              </a:tblGrid>
              <a:tr h="200025">
                <a:tc>
                  <a:txBody>
                    <a:bodyPr/>
                    <a:lstStyle/>
                    <a:p>
                      <a:pPr indent="0" lvl="0" marL="0" rtl="0" algn="l">
                        <a:lnSpc>
                          <a:spcPct val="115000"/>
                        </a:lnSpc>
                        <a:spcBef>
                          <a:spcPts val="0"/>
                        </a:spcBef>
                        <a:spcAft>
                          <a:spcPts val="0"/>
                        </a:spcAft>
                        <a:buNone/>
                      </a:pPr>
                      <a:r>
                        <a:rPr lang="en" sz="1000"/>
                        <a:t>Column Name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Null Count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DIV4_AIRPORT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31434425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DIV4_AIRPORT_ID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31434425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DIV4_AIRPORT_SEQ_ID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31434425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DIV4_WHEELS_ON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31434425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DIV4_TOTAL_GTIME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31434425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DIV4_LONGEST_GTIME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31434425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DIV4_WHEELS_OFF</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31434425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DIV4_TAIL_NUM</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31434425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1084" name="Google Shape;1084;p98"/>
          <p:cNvSpPr txBox="1"/>
          <p:nvPr>
            <p:ph idx="2" type="subTitle"/>
          </p:nvPr>
        </p:nvSpPr>
        <p:spPr>
          <a:xfrm>
            <a:off x="195050" y="1487550"/>
            <a:ext cx="4285500" cy="34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Column Reduction</a:t>
            </a:r>
            <a:endParaRPr b="1" sz="1800"/>
          </a:p>
          <a:p>
            <a:pPr indent="-317500" lvl="0" marL="457200" rtl="0" algn="l">
              <a:spcBef>
                <a:spcPts val="0"/>
              </a:spcBef>
              <a:spcAft>
                <a:spcPts val="0"/>
              </a:spcAft>
              <a:buClr>
                <a:schemeClr val="dk2"/>
              </a:buClr>
              <a:buSzPts val="1400"/>
              <a:buChar char="●"/>
            </a:pPr>
            <a:r>
              <a:rPr lang="en"/>
              <a:t>Removed 112 columns</a:t>
            </a:r>
            <a:endParaRPr/>
          </a:p>
          <a:p>
            <a:pPr indent="-317500" lvl="1" marL="914400" rtl="0" algn="l">
              <a:spcBef>
                <a:spcPts val="0"/>
              </a:spcBef>
              <a:spcAft>
                <a:spcPts val="0"/>
              </a:spcAft>
              <a:buClr>
                <a:schemeClr val="dk2"/>
              </a:buClr>
              <a:buSzPts val="1400"/>
              <a:buChar char="○"/>
            </a:pPr>
            <a:r>
              <a:rPr lang="en">
                <a:solidFill>
                  <a:schemeClr val="dk2"/>
                </a:solidFill>
              </a:rPr>
              <a:t>44 Diversion Columns</a:t>
            </a:r>
            <a:endParaRPr>
              <a:solidFill>
                <a:schemeClr val="dk2"/>
              </a:solidFill>
            </a:endParaRPr>
          </a:p>
          <a:p>
            <a:pPr indent="-317500" lvl="1" marL="914400" rtl="0" algn="l">
              <a:spcBef>
                <a:spcPts val="0"/>
              </a:spcBef>
              <a:spcAft>
                <a:spcPts val="0"/>
              </a:spcAft>
              <a:buClr>
                <a:schemeClr val="dk2"/>
              </a:buClr>
              <a:buSzPts val="1400"/>
              <a:buChar char="○"/>
            </a:pPr>
            <a:r>
              <a:rPr lang="en">
                <a:solidFill>
                  <a:schemeClr val="dk2"/>
                </a:solidFill>
              </a:rPr>
              <a:t>Information unknown 2 hrs </a:t>
            </a:r>
            <a:br>
              <a:rPr lang="en">
                <a:solidFill>
                  <a:schemeClr val="dk2"/>
                </a:solidFill>
              </a:rPr>
            </a:br>
            <a:r>
              <a:rPr lang="en">
                <a:solidFill>
                  <a:schemeClr val="dk2"/>
                </a:solidFill>
              </a:rPr>
              <a:t>before flight</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rPr b="1" lang="en" sz="1800"/>
              <a:t>Data Cleaning</a:t>
            </a:r>
            <a:endParaRPr b="1" sz="1800"/>
          </a:p>
          <a:p>
            <a:pPr indent="-317500" lvl="0" marL="457200" rtl="0" algn="l">
              <a:spcBef>
                <a:spcPts val="0"/>
              </a:spcBef>
              <a:spcAft>
                <a:spcPts val="0"/>
              </a:spcAft>
              <a:buClr>
                <a:schemeClr val="dk2"/>
              </a:buClr>
              <a:buSzPts val="1400"/>
              <a:buChar char="●"/>
            </a:pPr>
            <a:r>
              <a:rPr lang="en"/>
              <a:t>Filter out cancelled flights</a:t>
            </a:r>
            <a:endParaRPr/>
          </a:p>
          <a:p>
            <a:pPr indent="-317500" lvl="0" marL="457200" rtl="0" algn="l">
              <a:spcBef>
                <a:spcPts val="0"/>
              </a:spcBef>
              <a:spcAft>
                <a:spcPts val="0"/>
              </a:spcAft>
              <a:buClr>
                <a:schemeClr val="dk2"/>
              </a:buClr>
              <a:buSzPts val="1400"/>
              <a:buChar char="●"/>
            </a:pPr>
            <a:r>
              <a:rPr lang="en"/>
              <a:t>Null handling</a:t>
            </a:r>
            <a:endParaRPr/>
          </a:p>
          <a:p>
            <a:pPr indent="-317500" lvl="0" marL="457200" rtl="0" algn="l">
              <a:spcBef>
                <a:spcPts val="0"/>
              </a:spcBef>
              <a:spcAft>
                <a:spcPts val="0"/>
              </a:spcAft>
              <a:buClr>
                <a:schemeClr val="dk2"/>
              </a:buClr>
              <a:buSzPts val="1400"/>
              <a:buChar char="●"/>
            </a:pPr>
            <a:r>
              <a:rPr lang="en"/>
              <a:t>Outlier identification</a:t>
            </a:r>
            <a:endParaRPr/>
          </a:p>
          <a:p>
            <a:pPr indent="0" lvl="0" marL="457200" rtl="0" algn="l">
              <a:spcBef>
                <a:spcPts val="0"/>
              </a:spcBef>
              <a:spcAft>
                <a:spcPts val="0"/>
              </a:spcAft>
              <a:buNone/>
            </a:pPr>
            <a:r>
              <a:t/>
            </a:r>
            <a:endParaRPr/>
          </a:p>
          <a:p>
            <a:pPr indent="0" lvl="0" marL="0" rtl="0" algn="l">
              <a:spcBef>
                <a:spcPts val="0"/>
              </a:spcBef>
              <a:spcAft>
                <a:spcPts val="0"/>
              </a:spcAft>
              <a:buNone/>
            </a:pPr>
            <a:r>
              <a:rPr b="1" lang="en" sz="1800"/>
              <a:t>One-hot Encoded 8 Columns</a:t>
            </a:r>
            <a:endParaRPr b="1" sz="1800"/>
          </a:p>
          <a:p>
            <a:pPr indent="0" lvl="0" marL="0" rtl="0" algn="l">
              <a:spcBef>
                <a:spcPts val="0"/>
              </a:spcBef>
              <a:spcAft>
                <a:spcPts val="0"/>
              </a:spcAft>
              <a:buNone/>
            </a:pPr>
            <a:r>
              <a:t/>
            </a:r>
            <a:endParaRPr b="1"/>
          </a:p>
          <a:p>
            <a:pPr indent="0" lvl="0" marL="0" rtl="0" algn="l">
              <a:spcBef>
                <a:spcPts val="0"/>
              </a:spcBef>
              <a:spcAft>
                <a:spcPts val="0"/>
              </a:spcAft>
              <a:buNone/>
            </a:pPr>
            <a:r>
              <a:rPr b="1" lang="en" sz="1800"/>
              <a:t>Min/Max Scaled 26 Columns</a:t>
            </a:r>
            <a:endParaRPr b="1" sz="1800"/>
          </a:p>
          <a:p>
            <a:pPr indent="0" lvl="0" marL="0" rtl="0" algn="l">
              <a:spcBef>
                <a:spcPts val="0"/>
              </a:spcBef>
              <a:spcAft>
                <a:spcPts val="0"/>
              </a:spcAft>
              <a:buNone/>
            </a:pPr>
            <a:r>
              <a:t/>
            </a:r>
            <a:endParaRPr/>
          </a:p>
          <a:p>
            <a:pPr indent="0" lvl="0" marL="0" rtl="0" algn="l">
              <a:spcBef>
                <a:spcPts val="0"/>
              </a:spcBef>
              <a:spcAft>
                <a:spcPts val="0"/>
              </a:spcAft>
              <a:buNone/>
            </a:pPr>
            <a:r>
              <a:t/>
            </a:r>
            <a:endParaRPr b="1" sz="1800"/>
          </a:p>
        </p:txBody>
      </p:sp>
      <p:sp>
        <p:nvSpPr>
          <p:cNvPr id="1085" name="Google Shape;1085;p9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86" name="Google Shape;1086;p98"/>
          <p:cNvPicPr preferRelativeResize="0"/>
          <p:nvPr/>
        </p:nvPicPr>
        <p:blipFill>
          <a:blip r:embed="rId4">
            <a:alphaModFix/>
          </a:blip>
          <a:stretch>
            <a:fillRect/>
          </a:stretch>
        </p:blipFill>
        <p:spPr>
          <a:xfrm>
            <a:off x="3990000" y="3824437"/>
            <a:ext cx="3114675" cy="819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ternational Civil Aviation Day by Slidesgo">
  <a:themeElements>
    <a:clrScheme name="Simple Light">
      <a:dk1>
        <a:srgbClr val="FCBC5D"/>
      </a:dk1>
      <a:lt1>
        <a:srgbClr val="F27243"/>
      </a:lt1>
      <a:dk2>
        <a:srgbClr val="0F4B7E"/>
      </a:dk2>
      <a:lt2>
        <a:srgbClr val="020E2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International Civil Aviation Day by Slidesgo">
  <a:themeElements>
    <a:clrScheme name="Simple Light">
      <a:dk1>
        <a:srgbClr val="FCBC5D"/>
      </a:dk1>
      <a:lt1>
        <a:srgbClr val="F27243"/>
      </a:lt1>
      <a:dk2>
        <a:srgbClr val="0F4B7E"/>
      </a:dk2>
      <a:lt2>
        <a:srgbClr val="020E2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